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303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99"/>
    <a:srgbClr val="008000"/>
    <a:srgbClr val="FFCC66"/>
    <a:srgbClr val="5D4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6F7D31-4FEC-44EE-8011-1E4B5DE5CC84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F019D97-E912-4A9C-87EB-2A898F9069AE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Разрабатывается и утверждается ДОУ самостоятельно в соответствии с настоящим Стандартом и с учётом Примерных программ</a:t>
          </a:r>
          <a:endParaRPr lang="ru-RU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2E325F4-AC8C-4C61-84AA-78829DB5B11D}" type="parTrans" cxnId="{7099B810-AF6A-48F1-91F6-4C20C55955C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EA9ADC4-EC65-419E-A92C-00FB4527DA04}" type="sibTrans" cxnId="{7099B810-AF6A-48F1-91F6-4C20C55955C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C6FDB31-06A6-46C3-9488-819C32A08F5C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Реализуется в течение всего времени пребывания детей в ДОУ</a:t>
          </a:r>
          <a:endParaRPr lang="ru-RU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6BFF996-34EE-4A3F-A2A3-24166D9D21C0}" type="parTrans" cxnId="{346A1544-70BF-4E7F-A7D2-18224FC0EFB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19C52B9-1B19-49C7-9866-B91CCFE83B6E}" type="sibTrans" cxnId="{346A1544-70BF-4E7F-A7D2-18224FC0EFB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29C2764-79F0-48F2-AE09-5BE83C7AB8F7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00B0F0"/>
        </a:solidFill>
        <a:ln w="38100">
          <a:solidFill>
            <a:schemeClr val="bg1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smtClean="0">
              <a:latin typeface="Arial" pitchFamily="34" charset="0"/>
              <a:cs typeface="Arial" pitchFamily="34" charset="0"/>
            </a:rPr>
            <a:t>ДОУ может разрабатывать и реализовывать </a:t>
          </a:r>
          <a:br>
            <a:rPr lang="ru-RU" b="1" dirty="0" smtClean="0">
              <a:latin typeface="Arial" pitchFamily="34" charset="0"/>
              <a:cs typeface="Arial" pitchFamily="34" charset="0"/>
            </a:rPr>
          </a:br>
          <a:r>
            <a:rPr lang="ru-RU" b="1" dirty="0" smtClean="0">
              <a:latin typeface="Arial" pitchFamily="34" charset="0"/>
              <a:cs typeface="Arial" pitchFamily="34" charset="0"/>
            </a:rPr>
            <a:t>  различные ООП с разной продолжительностью</a:t>
          </a:r>
          <a:br>
            <a:rPr lang="ru-RU" b="1" dirty="0" smtClean="0">
              <a:latin typeface="Arial" pitchFamily="34" charset="0"/>
              <a:cs typeface="Arial" pitchFamily="34" charset="0"/>
            </a:rPr>
          </a:br>
          <a:r>
            <a:rPr lang="ru-RU" b="1" dirty="0" smtClean="0">
              <a:latin typeface="Arial" pitchFamily="34" charset="0"/>
              <a:cs typeface="Arial" pitchFamily="34" charset="0"/>
            </a:rPr>
            <a:t>  пребывания детей в течение суток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74BC0D60-4904-4D1A-B197-F81EEB12DE6D}" type="parTrans" cxnId="{E3B514E9-0B90-4916-8A24-1E534C50E8C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DC0C911-0802-423F-AFA9-E5A9BA6AF92C}" type="sibTrans" cxnId="{E3B514E9-0B90-4916-8A24-1E534C50E8C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A52D9B5-2F72-468F-AF9C-9D6D57CDA8B2}" type="pres">
      <dgm:prSet presAssocID="{2B6F7D31-4FEC-44EE-8011-1E4B5DE5CC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DE9E22-24B3-4701-BD08-A176D4317B2C}" type="pres">
      <dgm:prSet presAssocID="{1F019D97-E912-4A9C-87EB-2A898F9069AE}" presName="parentText" presStyleLbl="node1" presStyleIdx="0" presStyleCnt="3" custLinFactNeighborX="1219" custLinFactNeighborY="-528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E82CC-C3E5-4565-B230-821BB9F8B307}" type="pres">
      <dgm:prSet presAssocID="{DEA9ADC4-EC65-419E-A92C-00FB4527DA04}" presName="spacer" presStyleCnt="0"/>
      <dgm:spPr/>
      <dgm:t>
        <a:bodyPr/>
        <a:lstStyle/>
        <a:p>
          <a:endParaRPr lang="ru-RU"/>
        </a:p>
      </dgm:t>
    </dgm:pt>
    <dgm:pt modelId="{6D99D8ED-06F1-4236-BBA0-C377186672CA}" type="pres">
      <dgm:prSet presAssocID="{DC6FDB31-06A6-46C3-9488-819C32A08F5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162AA2-7FE0-49B1-A4E2-4F49BB87F968}" type="pres">
      <dgm:prSet presAssocID="{119C52B9-1B19-49C7-9866-B91CCFE83B6E}" presName="spacer" presStyleCnt="0"/>
      <dgm:spPr/>
      <dgm:t>
        <a:bodyPr/>
        <a:lstStyle/>
        <a:p>
          <a:endParaRPr lang="ru-RU"/>
        </a:p>
      </dgm:t>
    </dgm:pt>
    <dgm:pt modelId="{90124486-78A2-4D19-882F-F9E6B4FA8832}" type="pres">
      <dgm:prSet presAssocID="{C29C2764-79F0-48F2-AE09-5BE83C7AB8F7}" presName="parentText" presStyleLbl="node1" presStyleIdx="2" presStyleCnt="3" custLinFactY="2576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B514E9-0B90-4916-8A24-1E534C50E8CC}" srcId="{2B6F7D31-4FEC-44EE-8011-1E4B5DE5CC84}" destId="{C29C2764-79F0-48F2-AE09-5BE83C7AB8F7}" srcOrd="2" destOrd="0" parTransId="{74BC0D60-4904-4D1A-B197-F81EEB12DE6D}" sibTransId="{7DC0C911-0802-423F-AFA9-E5A9BA6AF92C}"/>
    <dgm:cxn modelId="{F76CBEC0-1DE0-4BC2-A796-59ED67DBC43C}" type="presOf" srcId="{1F019D97-E912-4A9C-87EB-2A898F9069AE}" destId="{74DE9E22-24B3-4701-BD08-A176D4317B2C}" srcOrd="0" destOrd="0" presId="urn:microsoft.com/office/officeart/2005/8/layout/vList2"/>
    <dgm:cxn modelId="{5F89710D-EC59-41DF-A8C0-E6D9DA3DF98E}" type="presOf" srcId="{2B6F7D31-4FEC-44EE-8011-1E4B5DE5CC84}" destId="{4A52D9B5-2F72-468F-AF9C-9D6D57CDA8B2}" srcOrd="0" destOrd="0" presId="urn:microsoft.com/office/officeart/2005/8/layout/vList2"/>
    <dgm:cxn modelId="{139D9EF3-FF10-47A8-926B-4A228C4A7388}" type="presOf" srcId="{DC6FDB31-06A6-46C3-9488-819C32A08F5C}" destId="{6D99D8ED-06F1-4236-BBA0-C377186672CA}" srcOrd="0" destOrd="0" presId="urn:microsoft.com/office/officeart/2005/8/layout/vList2"/>
    <dgm:cxn modelId="{7099B810-AF6A-48F1-91F6-4C20C55955C1}" srcId="{2B6F7D31-4FEC-44EE-8011-1E4B5DE5CC84}" destId="{1F019D97-E912-4A9C-87EB-2A898F9069AE}" srcOrd="0" destOrd="0" parTransId="{D2E325F4-AC8C-4C61-84AA-78829DB5B11D}" sibTransId="{DEA9ADC4-EC65-419E-A92C-00FB4527DA04}"/>
    <dgm:cxn modelId="{20BED104-5D19-4FE1-B00A-F8DEBEFBB252}" type="presOf" srcId="{C29C2764-79F0-48F2-AE09-5BE83C7AB8F7}" destId="{90124486-78A2-4D19-882F-F9E6B4FA8832}" srcOrd="0" destOrd="0" presId="urn:microsoft.com/office/officeart/2005/8/layout/vList2"/>
    <dgm:cxn modelId="{346A1544-70BF-4E7F-A7D2-18224FC0EFB7}" srcId="{2B6F7D31-4FEC-44EE-8011-1E4B5DE5CC84}" destId="{DC6FDB31-06A6-46C3-9488-819C32A08F5C}" srcOrd="1" destOrd="0" parTransId="{26BFF996-34EE-4A3F-A2A3-24166D9D21C0}" sibTransId="{119C52B9-1B19-49C7-9866-B91CCFE83B6E}"/>
    <dgm:cxn modelId="{F6CD60C4-5B11-4730-A02E-557C5D741C22}" type="presParOf" srcId="{4A52D9B5-2F72-468F-AF9C-9D6D57CDA8B2}" destId="{74DE9E22-24B3-4701-BD08-A176D4317B2C}" srcOrd="0" destOrd="0" presId="urn:microsoft.com/office/officeart/2005/8/layout/vList2"/>
    <dgm:cxn modelId="{B42E1619-CC80-433E-816F-A324145C4E38}" type="presParOf" srcId="{4A52D9B5-2F72-468F-AF9C-9D6D57CDA8B2}" destId="{AA5E82CC-C3E5-4565-B230-821BB9F8B307}" srcOrd="1" destOrd="0" presId="urn:microsoft.com/office/officeart/2005/8/layout/vList2"/>
    <dgm:cxn modelId="{14E25355-130B-40D4-BE0E-6107D420838B}" type="presParOf" srcId="{4A52D9B5-2F72-468F-AF9C-9D6D57CDA8B2}" destId="{6D99D8ED-06F1-4236-BBA0-C377186672CA}" srcOrd="2" destOrd="0" presId="urn:microsoft.com/office/officeart/2005/8/layout/vList2"/>
    <dgm:cxn modelId="{74AB7206-D43E-4A49-AC68-C2E573E03A6E}" type="presParOf" srcId="{4A52D9B5-2F72-468F-AF9C-9D6D57CDA8B2}" destId="{D3162AA2-7FE0-49B1-A4E2-4F49BB87F968}" srcOrd="3" destOrd="0" presId="urn:microsoft.com/office/officeart/2005/8/layout/vList2"/>
    <dgm:cxn modelId="{6776BE4F-BD1B-4E29-BBDF-681AF1395369}" type="presParOf" srcId="{4A52D9B5-2F72-468F-AF9C-9D6D57CDA8B2}" destId="{90124486-78A2-4D19-882F-F9E6B4FA883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психолого-педагогические условия</a:t>
          </a:r>
          <a:endParaRPr lang="ru-RU" sz="2400" b="1" dirty="0">
            <a:solidFill>
              <a:schemeClr val="tx1"/>
            </a:solidFill>
          </a:endParaRPr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кадровые условия</a:t>
          </a:r>
          <a:endParaRPr lang="ru-RU" sz="2400" b="1" dirty="0">
            <a:solidFill>
              <a:schemeClr val="tx1"/>
            </a:solidFill>
          </a:endParaRPr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материально-технические условия </a:t>
          </a:r>
          <a:endParaRPr lang="ru-RU" sz="2400" b="1" dirty="0">
            <a:solidFill>
              <a:schemeClr val="tx1"/>
            </a:solidFill>
          </a:endParaRPr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7DC315D4-CF6A-4FD0-9BD4-74329BDFD2E4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финансовые условия </a:t>
          </a:r>
          <a:endParaRPr lang="ru-RU" sz="2400" b="1" dirty="0">
            <a:solidFill>
              <a:schemeClr val="tx1"/>
            </a:solidFill>
          </a:endParaRPr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/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/>
        </a:p>
      </dgm:t>
    </dgm:pt>
    <dgm:pt modelId="{CDBA3C88-BD9A-45C0-AE92-37C296F66ACB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развивающая предметно-пространственная среда</a:t>
          </a:r>
          <a:endParaRPr lang="ru-RU" sz="2400" b="1" dirty="0">
            <a:solidFill>
              <a:schemeClr val="tx1"/>
            </a:solidFill>
          </a:endParaRPr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  <dgm:t>
        <a:bodyPr/>
        <a:lstStyle/>
        <a:p>
          <a:endParaRPr lang="ru-RU"/>
        </a:p>
      </dgm:t>
    </dgm:pt>
    <dgm:pt modelId="{E9BD361F-BD60-461F-8D02-5C93E37A8958}" type="pres">
      <dgm:prSet presAssocID="{EA99C889-C3C4-4DA2-95A7-54DE057BCA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  <dgm:t>
        <a:bodyPr/>
        <a:lstStyle/>
        <a:p>
          <a:endParaRPr lang="ru-RU"/>
        </a:p>
      </dgm:t>
    </dgm:pt>
    <dgm:pt modelId="{2693B1DE-1574-44DE-A6BD-2F47FFF4894F}" type="pres">
      <dgm:prSet presAssocID="{EA99C889-C3C4-4DA2-95A7-54DE057BCAB6}" presName="childText" presStyleLbl="conFgAcc1" presStyleIdx="0" presStyleCnt="5" custLinFactNeighborY="-80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6CE63-0B6F-4F4D-9DD6-0153E55832E3}" type="pres">
      <dgm:prSet presAssocID="{103667F7-D63D-4AB5-906D-AB44F3639BC8}" presName="spaceBetweenRectangles" presStyleCnt="0"/>
      <dgm:spPr/>
      <dgm:t>
        <a:bodyPr/>
        <a:lstStyle/>
        <a:p>
          <a:endParaRPr lang="ru-RU"/>
        </a:p>
      </dgm:t>
    </dgm:pt>
    <dgm:pt modelId="{0C8BB5D9-3B37-4208-B858-C70CBA2250BE}" type="pres">
      <dgm:prSet presAssocID="{DBEB36B6-DE6B-478C-9480-55DFD5B44D03}" presName="parentLin" presStyleCnt="0"/>
      <dgm:spPr/>
      <dgm:t>
        <a:bodyPr/>
        <a:lstStyle/>
        <a:p>
          <a:endParaRPr lang="ru-RU"/>
        </a:p>
      </dgm:t>
    </dgm:pt>
    <dgm:pt modelId="{90ECB009-2161-4FCE-BDBD-5D422FF9BD8B}" type="pres">
      <dgm:prSet presAssocID="{DBEB36B6-DE6B-478C-9480-55DFD5B44D0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  <dgm:t>
        <a:bodyPr/>
        <a:lstStyle/>
        <a:p>
          <a:endParaRPr lang="ru-RU"/>
        </a:p>
      </dgm:t>
    </dgm:pt>
    <dgm:pt modelId="{339E794D-6153-47BC-BF1A-65FD64E78766}" type="pres">
      <dgm:prSet presAssocID="{DBEB36B6-DE6B-478C-9480-55DFD5B44D03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10F49-5A94-461C-9370-D25C93396E11}" type="pres">
      <dgm:prSet presAssocID="{C05D037C-50E1-4E8E-81EA-B6C56E5954CE}" presName="spaceBetweenRectangles" presStyleCnt="0"/>
      <dgm:spPr/>
      <dgm:t>
        <a:bodyPr/>
        <a:lstStyle/>
        <a:p>
          <a:endParaRPr lang="ru-RU"/>
        </a:p>
      </dgm:t>
    </dgm:pt>
    <dgm:pt modelId="{09054E1E-F69E-4A64-A01E-348F9071F812}" type="pres">
      <dgm:prSet presAssocID="{EF101EA2-D3EF-4F9A-B170-673B13B2AB99}" presName="parentLin" presStyleCnt="0"/>
      <dgm:spPr/>
      <dgm:t>
        <a:bodyPr/>
        <a:lstStyle/>
        <a:p>
          <a:endParaRPr lang="ru-RU"/>
        </a:p>
      </dgm:t>
    </dgm:pt>
    <dgm:pt modelId="{E4CDCD51-55B5-47A8-A21F-2E13C8497BDF}" type="pres">
      <dgm:prSet presAssocID="{EF101EA2-D3EF-4F9A-B170-673B13B2AB9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  <dgm:t>
        <a:bodyPr/>
        <a:lstStyle/>
        <a:p>
          <a:endParaRPr lang="ru-RU"/>
        </a:p>
      </dgm:t>
    </dgm:pt>
    <dgm:pt modelId="{04D2C57B-622B-4C5B-8CCA-4660D597A0BA}" type="pres">
      <dgm:prSet presAssocID="{EF101EA2-D3EF-4F9A-B170-673B13B2AB99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81653-3F54-4E81-9FED-4F9CE518127D}" type="pres">
      <dgm:prSet presAssocID="{26350F59-EDEC-4ED8-8940-AAA28768F437}" presName="spaceBetweenRectangles" presStyleCnt="0"/>
      <dgm:spPr/>
      <dgm:t>
        <a:bodyPr/>
        <a:lstStyle/>
        <a:p>
          <a:endParaRPr lang="ru-RU"/>
        </a:p>
      </dgm:t>
    </dgm:pt>
    <dgm:pt modelId="{E5B3F690-BD14-43F6-AE30-186B7E0D25FB}" type="pres">
      <dgm:prSet presAssocID="{7DC315D4-CF6A-4FD0-9BD4-74329BDFD2E4}" presName="parentLin" presStyleCnt="0"/>
      <dgm:spPr/>
      <dgm:t>
        <a:bodyPr/>
        <a:lstStyle/>
        <a:p>
          <a:endParaRPr lang="ru-RU"/>
        </a:p>
      </dgm:t>
    </dgm:pt>
    <dgm:pt modelId="{BDA33F08-5B65-4C8A-B073-98578CAD4843}" type="pres">
      <dgm:prSet presAssocID="{7DC315D4-CF6A-4FD0-9BD4-74329BDFD2E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1AE2133-6DD3-4D37-9B8D-D678BC651EAC}" type="pres">
      <dgm:prSet presAssocID="{7DC315D4-CF6A-4FD0-9BD4-74329BDFD2E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2555-46A2-4F35-AB2A-0BEBCFC79D60}" type="pres">
      <dgm:prSet presAssocID="{7DC315D4-CF6A-4FD0-9BD4-74329BDFD2E4}" presName="negativeSpace" presStyleCnt="0"/>
      <dgm:spPr/>
      <dgm:t>
        <a:bodyPr/>
        <a:lstStyle/>
        <a:p>
          <a:endParaRPr lang="ru-RU"/>
        </a:p>
      </dgm:t>
    </dgm:pt>
    <dgm:pt modelId="{8D2482DD-1B0E-4A2B-BD55-FDD87F017E76}" type="pres">
      <dgm:prSet presAssocID="{7DC315D4-CF6A-4FD0-9BD4-74329BDFD2E4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EEA68-2003-4581-B589-2A3BED8B8090}" type="pres">
      <dgm:prSet presAssocID="{7C8516BD-7CFF-4D90-B72F-8B19AA55BCC9}" presName="spaceBetweenRectangles" presStyleCnt="0"/>
      <dgm:spPr/>
      <dgm:t>
        <a:bodyPr/>
        <a:lstStyle/>
        <a:p>
          <a:endParaRPr lang="ru-RU"/>
        </a:p>
      </dgm:t>
    </dgm:pt>
    <dgm:pt modelId="{7F579C94-9A29-45BC-8277-1799C24D2398}" type="pres">
      <dgm:prSet presAssocID="{CDBA3C88-BD9A-45C0-AE92-37C296F66ACB}" presName="parentLin" presStyleCnt="0"/>
      <dgm:spPr/>
      <dgm:t>
        <a:bodyPr/>
        <a:lstStyle/>
        <a:p>
          <a:endParaRPr lang="ru-RU"/>
        </a:p>
      </dgm:t>
    </dgm:pt>
    <dgm:pt modelId="{28DD7763-6CEC-4AA4-AD7D-F789D9DAD30D}" type="pres">
      <dgm:prSet presAssocID="{CDBA3C88-BD9A-45C0-AE92-37C296F66A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4" presStyleCnt="5" custLinFactNeighborX="-13194" custLinFactNeighborY="-19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  <dgm:t>
        <a:bodyPr/>
        <a:lstStyle/>
        <a:p>
          <a:endParaRPr lang="ru-RU"/>
        </a:p>
      </dgm:t>
    </dgm:pt>
    <dgm:pt modelId="{C809B7E3-D4D2-4CFB-865B-EC8257D90BF1}" type="pres">
      <dgm:prSet presAssocID="{CDBA3C88-BD9A-45C0-AE92-37C296F66ACB}" presName="childText" presStyleLbl="conFgAcc1" presStyleIdx="4" presStyleCnt="5" custLinFactNeighborY="-36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60F724-DA12-43F9-82F9-926E52DB12DD}" type="presOf" srcId="{EF101EA2-D3EF-4F9A-B170-673B13B2AB99}" destId="{E4CDCD51-55B5-47A8-A21F-2E13C8497BDF}" srcOrd="0" destOrd="0" presId="urn:microsoft.com/office/officeart/2005/8/layout/list1"/>
    <dgm:cxn modelId="{91674A2C-B3A6-4E94-8758-F9249B7B9F1A}" type="presOf" srcId="{7DC315D4-CF6A-4FD0-9BD4-74329BDFD2E4}" destId="{BDA33F08-5B65-4C8A-B073-98578CAD4843}" srcOrd="0" destOrd="0" presId="urn:microsoft.com/office/officeart/2005/8/layout/list1"/>
    <dgm:cxn modelId="{642B233E-15D7-4150-B123-EC1175F23BC4}" type="presOf" srcId="{DBEB36B6-DE6B-478C-9480-55DFD5B44D03}" destId="{89EDEAD9-DA62-45D3-9EE4-54C18FFE8251}" srcOrd="1" destOrd="0" presId="urn:microsoft.com/office/officeart/2005/8/layout/list1"/>
    <dgm:cxn modelId="{898F5CA1-D83C-4AF7-ABDB-3BA36849CF1F}" type="presOf" srcId="{EA99C889-C3C4-4DA2-95A7-54DE057BCAB6}" destId="{B74C86A2-E452-4D24-B72C-68181FD0FBC5}" srcOrd="1" destOrd="0" presId="urn:microsoft.com/office/officeart/2005/8/layout/list1"/>
    <dgm:cxn modelId="{4D878B18-29C9-4FCE-AD24-A2A429001A93}" srcId="{7EE43911-8834-4449-9A1A-2168EA05DEF5}" destId="{7DC315D4-CF6A-4FD0-9BD4-74329BDFD2E4}" srcOrd="3" destOrd="0" parTransId="{5CCABB17-000D-4CCF-95EE-675A2ED92E4F}" sibTransId="{7C8516BD-7CFF-4D90-B72F-8B19AA55BCC9}"/>
    <dgm:cxn modelId="{1C21D612-8702-4BF3-9037-502C8BC1325A}" srcId="{7EE43911-8834-4449-9A1A-2168EA05DEF5}" destId="{CDBA3C88-BD9A-45C0-AE92-37C296F66ACB}" srcOrd="4" destOrd="0" parTransId="{27882E36-6FA2-4659-B401-D200AAFC5686}" sibTransId="{C2B0F16A-33B4-4CE4-BB3B-2A9B80C9002A}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8C326211-22A2-453E-81A7-A5594E4F349C}" type="presOf" srcId="{CDBA3C88-BD9A-45C0-AE92-37C296F66ACB}" destId="{B021F2BB-6371-4D24-BBDB-008A4F739364}" srcOrd="1" destOrd="0" presId="urn:microsoft.com/office/officeart/2005/8/layout/list1"/>
    <dgm:cxn modelId="{EE1B00E1-78C5-4799-A0FB-3341456543EF}" type="presOf" srcId="{7EE43911-8834-4449-9A1A-2168EA05DEF5}" destId="{A86B5035-7A6C-46E1-9C99-4C9553F2AF05}" srcOrd="0" destOrd="0" presId="urn:microsoft.com/office/officeart/2005/8/layout/list1"/>
    <dgm:cxn modelId="{22B6BE24-60C0-46A8-AEA1-6EDE406F980D}" type="presOf" srcId="{EF101EA2-D3EF-4F9A-B170-673B13B2AB99}" destId="{6BB609BF-E19A-4E75-9CAA-6CFD4D46966B}" srcOrd="1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58F4D565-C72D-4900-8FC8-BBB263C76701}" type="presOf" srcId="{EA99C889-C3C4-4DA2-95A7-54DE057BCAB6}" destId="{E9BD361F-BD60-461F-8D02-5C93E37A8958}" srcOrd="0" destOrd="0" presId="urn:microsoft.com/office/officeart/2005/8/layout/list1"/>
    <dgm:cxn modelId="{92A1B00C-C814-4F7D-BF2E-9F64662A4228}" type="presOf" srcId="{DBEB36B6-DE6B-478C-9480-55DFD5B44D03}" destId="{90ECB009-2161-4FCE-BDBD-5D422FF9BD8B}" srcOrd="0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E470E1BE-C0D8-4543-B641-C30C58DFD9FB}" type="presOf" srcId="{CDBA3C88-BD9A-45C0-AE92-37C296F66ACB}" destId="{28DD7763-6CEC-4AA4-AD7D-F789D9DAD30D}" srcOrd="0" destOrd="0" presId="urn:microsoft.com/office/officeart/2005/8/layout/list1"/>
    <dgm:cxn modelId="{2D573952-4371-4DE2-8549-AF0C1691D849}" type="presOf" srcId="{7DC315D4-CF6A-4FD0-9BD4-74329BDFD2E4}" destId="{61AE2133-6DD3-4D37-9B8D-D678BC651EAC}" srcOrd="1" destOrd="0" presId="urn:microsoft.com/office/officeart/2005/8/layout/list1"/>
    <dgm:cxn modelId="{1AD62987-4B48-436F-A470-E0638DDCC170}" type="presParOf" srcId="{A86B5035-7A6C-46E1-9C99-4C9553F2AF05}" destId="{E2830A46-1D5E-471C-AD50-9D2FD3E5F309}" srcOrd="0" destOrd="0" presId="urn:microsoft.com/office/officeart/2005/8/layout/list1"/>
    <dgm:cxn modelId="{37325B2D-3619-4675-876A-9E8B51E9C63C}" type="presParOf" srcId="{E2830A46-1D5E-471C-AD50-9D2FD3E5F309}" destId="{E9BD361F-BD60-461F-8D02-5C93E37A8958}" srcOrd="0" destOrd="0" presId="urn:microsoft.com/office/officeart/2005/8/layout/list1"/>
    <dgm:cxn modelId="{D68A6680-84B2-4B6B-AFA6-05B46CC60FFA}" type="presParOf" srcId="{E2830A46-1D5E-471C-AD50-9D2FD3E5F309}" destId="{B74C86A2-E452-4D24-B72C-68181FD0FBC5}" srcOrd="1" destOrd="0" presId="urn:microsoft.com/office/officeart/2005/8/layout/list1"/>
    <dgm:cxn modelId="{92CF16FA-635A-4F79-97C5-33725560E201}" type="presParOf" srcId="{A86B5035-7A6C-46E1-9C99-4C9553F2AF05}" destId="{BBA5896B-DBA9-4BE7-AA19-5F1A80788BD2}" srcOrd="1" destOrd="0" presId="urn:microsoft.com/office/officeart/2005/8/layout/list1"/>
    <dgm:cxn modelId="{E189E471-93D3-4628-96D6-D9875E9BA1D9}" type="presParOf" srcId="{A86B5035-7A6C-46E1-9C99-4C9553F2AF05}" destId="{2693B1DE-1574-44DE-A6BD-2F47FFF4894F}" srcOrd="2" destOrd="0" presId="urn:microsoft.com/office/officeart/2005/8/layout/list1"/>
    <dgm:cxn modelId="{E0E8D1D0-111F-47CE-B568-54B01200B975}" type="presParOf" srcId="{A86B5035-7A6C-46E1-9C99-4C9553F2AF05}" destId="{1016CE63-0B6F-4F4D-9DD6-0153E55832E3}" srcOrd="3" destOrd="0" presId="urn:microsoft.com/office/officeart/2005/8/layout/list1"/>
    <dgm:cxn modelId="{51366771-CA1B-4F60-90B1-8F304D9097DC}" type="presParOf" srcId="{A86B5035-7A6C-46E1-9C99-4C9553F2AF05}" destId="{0C8BB5D9-3B37-4208-B858-C70CBA2250BE}" srcOrd="4" destOrd="0" presId="urn:microsoft.com/office/officeart/2005/8/layout/list1"/>
    <dgm:cxn modelId="{CEBA38DC-AFA9-4CB5-A4DB-3AF1E3862F46}" type="presParOf" srcId="{0C8BB5D9-3B37-4208-B858-C70CBA2250BE}" destId="{90ECB009-2161-4FCE-BDBD-5D422FF9BD8B}" srcOrd="0" destOrd="0" presId="urn:microsoft.com/office/officeart/2005/8/layout/list1"/>
    <dgm:cxn modelId="{48120E02-B0B8-4B4B-B74C-702F75808668}" type="presParOf" srcId="{0C8BB5D9-3B37-4208-B858-C70CBA2250BE}" destId="{89EDEAD9-DA62-45D3-9EE4-54C18FFE8251}" srcOrd="1" destOrd="0" presId="urn:microsoft.com/office/officeart/2005/8/layout/list1"/>
    <dgm:cxn modelId="{06E0E1E7-F3EE-4AFD-AD8E-78C1E14D3D89}" type="presParOf" srcId="{A86B5035-7A6C-46E1-9C99-4C9553F2AF05}" destId="{D6F2A3B7-9339-4141-9FE7-8A47E56DF203}" srcOrd="5" destOrd="0" presId="urn:microsoft.com/office/officeart/2005/8/layout/list1"/>
    <dgm:cxn modelId="{589E6283-9D9A-43D0-A833-8FA6B498EEE1}" type="presParOf" srcId="{A86B5035-7A6C-46E1-9C99-4C9553F2AF05}" destId="{339E794D-6153-47BC-BF1A-65FD64E78766}" srcOrd="6" destOrd="0" presId="urn:microsoft.com/office/officeart/2005/8/layout/list1"/>
    <dgm:cxn modelId="{B5DD10CF-B984-4018-AF3C-21CFF91F20F1}" type="presParOf" srcId="{A86B5035-7A6C-46E1-9C99-4C9553F2AF05}" destId="{64E10F49-5A94-461C-9370-D25C93396E11}" srcOrd="7" destOrd="0" presId="urn:microsoft.com/office/officeart/2005/8/layout/list1"/>
    <dgm:cxn modelId="{B53A1D9B-BD03-4FC3-A828-4FF34C14CB41}" type="presParOf" srcId="{A86B5035-7A6C-46E1-9C99-4C9553F2AF05}" destId="{09054E1E-F69E-4A64-A01E-348F9071F812}" srcOrd="8" destOrd="0" presId="urn:microsoft.com/office/officeart/2005/8/layout/list1"/>
    <dgm:cxn modelId="{DFD6130F-F826-45E5-B014-128E6B6AE3DE}" type="presParOf" srcId="{09054E1E-F69E-4A64-A01E-348F9071F812}" destId="{E4CDCD51-55B5-47A8-A21F-2E13C8497BDF}" srcOrd="0" destOrd="0" presId="urn:microsoft.com/office/officeart/2005/8/layout/list1"/>
    <dgm:cxn modelId="{66672476-2386-4C3A-8764-EFCCFC6DBC46}" type="presParOf" srcId="{09054E1E-F69E-4A64-A01E-348F9071F812}" destId="{6BB609BF-E19A-4E75-9CAA-6CFD4D46966B}" srcOrd="1" destOrd="0" presId="urn:microsoft.com/office/officeart/2005/8/layout/list1"/>
    <dgm:cxn modelId="{C477029B-ABB0-4653-9786-F45FD92AEE56}" type="presParOf" srcId="{A86B5035-7A6C-46E1-9C99-4C9553F2AF05}" destId="{B7CBAAE1-199A-459F-973F-521F138BF836}" srcOrd="9" destOrd="0" presId="urn:microsoft.com/office/officeart/2005/8/layout/list1"/>
    <dgm:cxn modelId="{26D04429-8126-48B1-9502-A32E27BE0DE9}" type="presParOf" srcId="{A86B5035-7A6C-46E1-9C99-4C9553F2AF05}" destId="{04D2C57B-622B-4C5B-8CCA-4660D597A0BA}" srcOrd="10" destOrd="0" presId="urn:microsoft.com/office/officeart/2005/8/layout/list1"/>
    <dgm:cxn modelId="{13269C37-15BF-41D3-A1E7-1C06C5AB8698}" type="presParOf" srcId="{A86B5035-7A6C-46E1-9C99-4C9553F2AF05}" destId="{C9F81653-3F54-4E81-9FED-4F9CE518127D}" srcOrd="11" destOrd="0" presId="urn:microsoft.com/office/officeart/2005/8/layout/list1"/>
    <dgm:cxn modelId="{403120A9-6B33-4A19-BF3D-E035BD1FB88D}" type="presParOf" srcId="{A86B5035-7A6C-46E1-9C99-4C9553F2AF05}" destId="{E5B3F690-BD14-43F6-AE30-186B7E0D25FB}" srcOrd="12" destOrd="0" presId="urn:microsoft.com/office/officeart/2005/8/layout/list1"/>
    <dgm:cxn modelId="{9E5B5F65-EC30-4305-A343-0DB643438AC3}" type="presParOf" srcId="{E5B3F690-BD14-43F6-AE30-186B7E0D25FB}" destId="{BDA33F08-5B65-4C8A-B073-98578CAD4843}" srcOrd="0" destOrd="0" presId="urn:microsoft.com/office/officeart/2005/8/layout/list1"/>
    <dgm:cxn modelId="{6A18B5C6-FA86-4B16-AAD8-E49062F16076}" type="presParOf" srcId="{E5B3F690-BD14-43F6-AE30-186B7E0D25FB}" destId="{61AE2133-6DD3-4D37-9B8D-D678BC651EAC}" srcOrd="1" destOrd="0" presId="urn:microsoft.com/office/officeart/2005/8/layout/list1"/>
    <dgm:cxn modelId="{713E128F-1AC9-4A1B-935A-EB3AF8985A93}" type="presParOf" srcId="{A86B5035-7A6C-46E1-9C99-4C9553F2AF05}" destId="{31882555-46A2-4F35-AB2A-0BEBCFC79D60}" srcOrd="13" destOrd="0" presId="urn:microsoft.com/office/officeart/2005/8/layout/list1"/>
    <dgm:cxn modelId="{FF432989-AA93-44C5-ADFE-B21989CAE213}" type="presParOf" srcId="{A86B5035-7A6C-46E1-9C99-4C9553F2AF05}" destId="{8D2482DD-1B0E-4A2B-BD55-FDD87F017E76}" srcOrd="14" destOrd="0" presId="urn:microsoft.com/office/officeart/2005/8/layout/list1"/>
    <dgm:cxn modelId="{9D9ACFDF-487B-4C8F-946D-C55CFFBEDE40}" type="presParOf" srcId="{A86B5035-7A6C-46E1-9C99-4C9553F2AF05}" destId="{A81EEA68-2003-4581-B589-2A3BED8B8090}" srcOrd="15" destOrd="0" presId="urn:microsoft.com/office/officeart/2005/8/layout/list1"/>
    <dgm:cxn modelId="{9878B83A-0E1E-46B0-AA9E-818EC062D82C}" type="presParOf" srcId="{A86B5035-7A6C-46E1-9C99-4C9553F2AF05}" destId="{7F579C94-9A29-45BC-8277-1799C24D2398}" srcOrd="16" destOrd="0" presId="urn:microsoft.com/office/officeart/2005/8/layout/list1"/>
    <dgm:cxn modelId="{0B64C724-CB90-4B89-8376-2DE435835A7C}" type="presParOf" srcId="{7F579C94-9A29-45BC-8277-1799C24D2398}" destId="{28DD7763-6CEC-4AA4-AD7D-F789D9DAD30D}" srcOrd="0" destOrd="0" presId="urn:microsoft.com/office/officeart/2005/8/layout/list1"/>
    <dgm:cxn modelId="{324EDB6B-7C1A-4412-8652-B5130B634D32}" type="presParOf" srcId="{7F579C94-9A29-45BC-8277-1799C24D2398}" destId="{B021F2BB-6371-4D24-BBDB-008A4F739364}" srcOrd="1" destOrd="0" presId="urn:microsoft.com/office/officeart/2005/8/layout/list1"/>
    <dgm:cxn modelId="{CB4440FB-EEC5-471C-898D-C0974755F7F1}" type="presParOf" srcId="{A86B5035-7A6C-46E1-9C99-4C9553F2AF05}" destId="{EE855BD6-9B04-4D92-AC00-279C82350E27}" srcOrd="17" destOrd="0" presId="urn:microsoft.com/office/officeart/2005/8/layout/list1"/>
    <dgm:cxn modelId="{5C8B7B36-992B-42E8-9027-6DACB333D025}" type="presParOf" srcId="{A86B5035-7A6C-46E1-9C99-4C9553F2AF05}" destId="{C809B7E3-D4D2-4CFB-865B-EC8257D90B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D2C14D-BA69-48AD-B9D6-E636D78705D8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1FCA187-0DE2-4902-9CC8-257EAF910C2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уважение взрослых к человеческому достоинству детей</a:t>
          </a:r>
          <a:endParaRPr lang="ru-RU" sz="2000" b="1" dirty="0">
            <a:solidFill>
              <a:schemeClr val="tx1"/>
            </a:solidFill>
          </a:endParaRPr>
        </a:p>
      </dgm:t>
    </dgm:pt>
    <dgm:pt modelId="{30890BD9-1A06-4412-BF8F-A75EDC548E7D}" type="parTrans" cxnId="{889F5D69-0DFF-4EBB-A026-060D2EA56801}">
      <dgm:prSet/>
      <dgm:spPr/>
      <dgm:t>
        <a:bodyPr/>
        <a:lstStyle/>
        <a:p>
          <a:endParaRPr lang="ru-RU"/>
        </a:p>
      </dgm:t>
    </dgm:pt>
    <dgm:pt modelId="{A920CD61-3AF2-485F-941F-7F9FE8FC2BCD}" type="sibTrans" cxnId="{889F5D69-0DFF-4EBB-A026-060D2EA56801}">
      <dgm:prSet/>
      <dgm:spPr/>
      <dgm:t>
        <a:bodyPr/>
        <a:lstStyle/>
        <a:p>
          <a:endParaRPr lang="ru-RU"/>
        </a:p>
      </dgm:t>
    </dgm:pt>
    <dgm:pt modelId="{433C85CE-7B73-4826-991D-C21BFDA6790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поддержка взрослыми доброжелательного отношения детей друг к другу</a:t>
          </a:r>
          <a:endParaRPr lang="ru-RU" sz="2000" b="1" dirty="0">
            <a:solidFill>
              <a:schemeClr val="tx1"/>
            </a:solidFill>
          </a:endParaRPr>
        </a:p>
      </dgm:t>
    </dgm:pt>
    <dgm:pt modelId="{F9B2A8E5-A669-42DE-89AD-3F8DF7D89805}" type="parTrans" cxnId="{191A2430-FE67-49D5-825E-390D54E8AE21}">
      <dgm:prSet/>
      <dgm:spPr/>
      <dgm:t>
        <a:bodyPr/>
        <a:lstStyle/>
        <a:p>
          <a:endParaRPr lang="ru-RU"/>
        </a:p>
      </dgm:t>
    </dgm:pt>
    <dgm:pt modelId="{D1B156F9-8D25-4968-8DCD-58E80A8CA8FE}" type="sibTrans" cxnId="{191A2430-FE67-49D5-825E-390D54E8AE21}">
      <dgm:prSet/>
      <dgm:spPr/>
      <dgm:t>
        <a:bodyPr/>
        <a:lstStyle/>
        <a:p>
          <a:endParaRPr lang="ru-RU"/>
        </a:p>
      </dgm:t>
    </dgm:pt>
    <dgm:pt modelId="{D98197F7-EFFA-41A2-8C6C-58859B86251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поддержка разумной инициативы и самостоятельности детей</a:t>
          </a:r>
          <a:endParaRPr lang="ru-RU" sz="2000" b="1" dirty="0">
            <a:solidFill>
              <a:schemeClr val="tx1"/>
            </a:solidFill>
          </a:endParaRPr>
        </a:p>
      </dgm:t>
    </dgm:pt>
    <dgm:pt modelId="{4454F1F4-C2D9-4439-A21A-73CD7D7361F0}" type="parTrans" cxnId="{54C0FAFD-623E-41E6-9B8C-1BE40F04EC3D}">
      <dgm:prSet/>
      <dgm:spPr/>
      <dgm:t>
        <a:bodyPr/>
        <a:lstStyle/>
        <a:p>
          <a:endParaRPr lang="ru-RU"/>
        </a:p>
      </dgm:t>
    </dgm:pt>
    <dgm:pt modelId="{E8FEB467-254A-474B-92D6-C4D16235B133}" type="sibTrans" cxnId="{54C0FAFD-623E-41E6-9B8C-1BE40F04EC3D}">
      <dgm:prSet/>
      <dgm:spPr/>
      <dgm:t>
        <a:bodyPr/>
        <a:lstStyle/>
        <a:p>
          <a:endParaRPr lang="ru-RU"/>
        </a:p>
      </dgm:t>
    </dgm:pt>
    <dgm:pt modelId="{0201AE28-501E-4045-8A6D-316AF87040BA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использование форм и методов работы с детьми, в соответствии с их возрастными и индивидуальными особенностями</a:t>
          </a:r>
          <a:endParaRPr lang="ru-RU" sz="2000" b="1" dirty="0">
            <a:solidFill>
              <a:schemeClr val="tx1"/>
            </a:solidFill>
          </a:endParaRPr>
        </a:p>
      </dgm:t>
    </dgm:pt>
    <dgm:pt modelId="{6CB7FC5A-CE21-42EC-953F-74E5A1EC079F}" type="parTrans" cxnId="{7811B631-D9AE-4332-A3CD-E98F9B8FAB15}">
      <dgm:prSet/>
      <dgm:spPr/>
      <dgm:t>
        <a:bodyPr/>
        <a:lstStyle/>
        <a:p>
          <a:endParaRPr lang="ru-RU"/>
        </a:p>
      </dgm:t>
    </dgm:pt>
    <dgm:pt modelId="{01CBF5F7-1103-404B-A6FE-F76D3AB03D73}" type="sibTrans" cxnId="{7811B631-D9AE-4332-A3CD-E98F9B8FAB15}">
      <dgm:prSet/>
      <dgm:spPr/>
      <dgm:t>
        <a:bodyPr/>
        <a:lstStyle/>
        <a:p>
          <a:endParaRPr lang="ru-RU"/>
        </a:p>
      </dgm:t>
    </dgm:pt>
    <dgm:pt modelId="{1BB3E0E4-99CD-4BC5-9DCE-26A6D96812F1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учет интересов и возможностей каждого ребенка </a:t>
          </a:r>
          <a:endParaRPr lang="ru-RU" sz="2000" b="1" dirty="0">
            <a:solidFill>
              <a:schemeClr val="tx1"/>
            </a:solidFill>
          </a:endParaRPr>
        </a:p>
      </dgm:t>
    </dgm:pt>
    <dgm:pt modelId="{5BD03DE6-B46B-47E9-B2C4-509A8A1B6A27}" type="parTrans" cxnId="{92B49887-B9C6-4418-B15F-7E7525E28445}">
      <dgm:prSet/>
      <dgm:spPr/>
      <dgm:t>
        <a:bodyPr/>
        <a:lstStyle/>
        <a:p>
          <a:endParaRPr lang="ru-RU"/>
        </a:p>
      </dgm:t>
    </dgm:pt>
    <dgm:pt modelId="{94F7D457-E7FA-436D-8D9E-8B438142AB2E}" type="sibTrans" cxnId="{92B49887-B9C6-4418-B15F-7E7525E28445}">
      <dgm:prSet/>
      <dgm:spPr/>
      <dgm:t>
        <a:bodyPr/>
        <a:lstStyle/>
        <a:p>
          <a:endParaRPr lang="ru-RU"/>
        </a:p>
      </dgm:t>
    </dgm:pt>
    <dgm:pt modelId="{A243FBD3-E03B-42AA-B57A-F765AFF9B75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1"/>
              </a:solidFill>
            </a:rPr>
            <a:t>возможность выбора детьми материалов, видов активности, партнеров по деятельности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dirty="0"/>
        </a:p>
      </dgm:t>
    </dgm:pt>
    <dgm:pt modelId="{060EB064-A2A8-4538-80AB-4CE54AC34A45}" type="parTrans" cxnId="{83355E7B-5BC0-4FC9-A00A-2B18EE4B443B}">
      <dgm:prSet/>
      <dgm:spPr/>
      <dgm:t>
        <a:bodyPr/>
        <a:lstStyle/>
        <a:p>
          <a:endParaRPr lang="ru-RU"/>
        </a:p>
      </dgm:t>
    </dgm:pt>
    <dgm:pt modelId="{C4D27D6A-51C3-4207-9380-AF38C5BC45DC}" type="sibTrans" cxnId="{83355E7B-5BC0-4FC9-A00A-2B18EE4B443B}">
      <dgm:prSet/>
      <dgm:spPr/>
      <dgm:t>
        <a:bodyPr/>
        <a:lstStyle/>
        <a:p>
          <a:endParaRPr lang="ru-RU"/>
        </a:p>
      </dgm:t>
    </dgm:pt>
    <dgm:pt modelId="{309CB019-8652-4661-B757-B7D9E2AA2255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1"/>
              </a:solidFill>
            </a:rPr>
            <a:t>защита детей от всех форм физического и психического насилия</a:t>
          </a:r>
          <a:endParaRPr lang="ru-RU" sz="2000" b="1" dirty="0">
            <a:solidFill>
              <a:schemeClr val="tx1"/>
            </a:solidFill>
          </a:endParaRPr>
        </a:p>
      </dgm:t>
    </dgm:pt>
    <dgm:pt modelId="{F7C5B0BD-DD26-4D7E-812E-967E18A2C142}" type="sibTrans" cxnId="{E48B9296-0C19-460F-8D02-8DBFDC063006}">
      <dgm:prSet/>
      <dgm:spPr/>
      <dgm:t>
        <a:bodyPr/>
        <a:lstStyle/>
        <a:p>
          <a:endParaRPr lang="ru-RU"/>
        </a:p>
      </dgm:t>
    </dgm:pt>
    <dgm:pt modelId="{18B8C498-5121-4882-A61F-1F117068C25A}" type="parTrans" cxnId="{E48B9296-0C19-460F-8D02-8DBFDC063006}">
      <dgm:prSet/>
      <dgm:spPr/>
      <dgm:t>
        <a:bodyPr/>
        <a:lstStyle/>
        <a:p>
          <a:endParaRPr lang="ru-RU"/>
        </a:p>
      </dgm:t>
    </dgm:pt>
    <dgm:pt modelId="{8BE74F3C-EA8E-49FB-BFCB-323D33902D58}" type="pres">
      <dgm:prSet presAssocID="{39D2C14D-BA69-48AD-B9D6-E636D78705D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C6D6BA-12C0-437C-A09A-2F33B70324C1}" type="pres">
      <dgm:prSet presAssocID="{F1FCA187-0DE2-4902-9CC8-257EAF910C23}" presName="parentLin" presStyleCnt="0"/>
      <dgm:spPr/>
      <dgm:t>
        <a:bodyPr/>
        <a:lstStyle/>
        <a:p>
          <a:endParaRPr lang="ru-RU"/>
        </a:p>
      </dgm:t>
    </dgm:pt>
    <dgm:pt modelId="{B36C53EA-A030-4925-A561-70F7DEB1C8EC}" type="pres">
      <dgm:prSet presAssocID="{F1FCA187-0DE2-4902-9CC8-257EAF910C23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BFF8CBD7-F7DD-458F-BE36-C5BC47AE0917}" type="pres">
      <dgm:prSet presAssocID="{F1FCA187-0DE2-4902-9CC8-257EAF910C23}" presName="parentText" presStyleLbl="node1" presStyleIdx="0" presStyleCnt="7" custScaleX="1362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02C14-931A-4EAF-88C5-62EA25F93E0E}" type="pres">
      <dgm:prSet presAssocID="{F1FCA187-0DE2-4902-9CC8-257EAF910C23}" presName="negativeSpace" presStyleCnt="0"/>
      <dgm:spPr/>
      <dgm:t>
        <a:bodyPr/>
        <a:lstStyle/>
        <a:p>
          <a:endParaRPr lang="ru-RU"/>
        </a:p>
      </dgm:t>
    </dgm:pt>
    <dgm:pt modelId="{06FC4921-FF16-4441-8571-8F7CF3BBAC1F}" type="pres">
      <dgm:prSet presAssocID="{F1FCA187-0DE2-4902-9CC8-257EAF910C23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39B786-22BB-4DE7-8614-BE2AFAC5D8D2}" type="pres">
      <dgm:prSet presAssocID="{A920CD61-3AF2-485F-941F-7F9FE8FC2BCD}" presName="spaceBetweenRectangles" presStyleCnt="0"/>
      <dgm:spPr/>
      <dgm:t>
        <a:bodyPr/>
        <a:lstStyle/>
        <a:p>
          <a:endParaRPr lang="ru-RU"/>
        </a:p>
      </dgm:t>
    </dgm:pt>
    <dgm:pt modelId="{C6681435-6A76-4B52-99E7-39290F4F9AAC}" type="pres">
      <dgm:prSet presAssocID="{0201AE28-501E-4045-8A6D-316AF87040BA}" presName="parentLin" presStyleCnt="0"/>
      <dgm:spPr/>
      <dgm:t>
        <a:bodyPr/>
        <a:lstStyle/>
        <a:p>
          <a:endParaRPr lang="ru-RU"/>
        </a:p>
      </dgm:t>
    </dgm:pt>
    <dgm:pt modelId="{8D856D0B-F8E4-4B8C-AD35-37E6BB70510C}" type="pres">
      <dgm:prSet presAssocID="{0201AE28-501E-4045-8A6D-316AF87040B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89B6598D-4476-4C2F-9D95-16C57750E60C}" type="pres">
      <dgm:prSet presAssocID="{0201AE28-501E-4045-8A6D-316AF87040BA}" presName="parentText" presStyleLbl="node1" presStyleIdx="1" presStyleCnt="7" custScaleX="155623" custScaleY="1654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A4B18-A6B8-4D50-9548-B7BDA7411A78}" type="pres">
      <dgm:prSet presAssocID="{0201AE28-501E-4045-8A6D-316AF87040BA}" presName="negativeSpace" presStyleCnt="0"/>
      <dgm:spPr/>
      <dgm:t>
        <a:bodyPr/>
        <a:lstStyle/>
        <a:p>
          <a:endParaRPr lang="ru-RU"/>
        </a:p>
      </dgm:t>
    </dgm:pt>
    <dgm:pt modelId="{5F14F10E-6589-40C0-BC93-896C714F3F00}" type="pres">
      <dgm:prSet presAssocID="{0201AE28-501E-4045-8A6D-316AF87040BA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00C6AA-5528-41E8-8C4E-1973D01D7C58}" type="pres">
      <dgm:prSet presAssocID="{01CBF5F7-1103-404B-A6FE-F76D3AB03D73}" presName="spaceBetweenRectangles" presStyleCnt="0"/>
      <dgm:spPr/>
      <dgm:t>
        <a:bodyPr/>
        <a:lstStyle/>
        <a:p>
          <a:endParaRPr lang="ru-RU"/>
        </a:p>
      </dgm:t>
    </dgm:pt>
    <dgm:pt modelId="{258204B7-2970-4AA3-B64A-AC0EA0B64A73}" type="pres">
      <dgm:prSet presAssocID="{1BB3E0E4-99CD-4BC5-9DCE-26A6D96812F1}" presName="parentLin" presStyleCnt="0"/>
      <dgm:spPr/>
      <dgm:t>
        <a:bodyPr/>
        <a:lstStyle/>
        <a:p>
          <a:endParaRPr lang="ru-RU"/>
        </a:p>
      </dgm:t>
    </dgm:pt>
    <dgm:pt modelId="{C1DE754B-2F88-4BDF-AFAC-D5F187CAA02E}" type="pres">
      <dgm:prSet presAssocID="{1BB3E0E4-99CD-4BC5-9DCE-26A6D96812F1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D9316780-6CD0-447B-9D9D-A96AC3CB565E}" type="pres">
      <dgm:prSet presAssocID="{1BB3E0E4-99CD-4BC5-9DCE-26A6D96812F1}" presName="parentText" presStyleLbl="node1" presStyleIdx="2" presStyleCnt="7" custScaleX="1411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CD4C7-66BB-45AE-B36C-3A807537CD6B}" type="pres">
      <dgm:prSet presAssocID="{1BB3E0E4-99CD-4BC5-9DCE-26A6D96812F1}" presName="negativeSpace" presStyleCnt="0"/>
      <dgm:spPr/>
      <dgm:t>
        <a:bodyPr/>
        <a:lstStyle/>
        <a:p>
          <a:endParaRPr lang="ru-RU"/>
        </a:p>
      </dgm:t>
    </dgm:pt>
    <dgm:pt modelId="{74B7864C-7CC7-4ABB-82DF-90FA8F1520C3}" type="pres">
      <dgm:prSet presAssocID="{1BB3E0E4-99CD-4BC5-9DCE-26A6D96812F1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841C1-06D1-480E-91C4-6C6B3A4CCC22}" type="pres">
      <dgm:prSet presAssocID="{94F7D457-E7FA-436D-8D9E-8B438142AB2E}" presName="spaceBetweenRectangles" presStyleCnt="0"/>
      <dgm:spPr/>
      <dgm:t>
        <a:bodyPr/>
        <a:lstStyle/>
        <a:p>
          <a:endParaRPr lang="ru-RU"/>
        </a:p>
      </dgm:t>
    </dgm:pt>
    <dgm:pt modelId="{B7A519E1-BE55-453B-8F26-39213A5072C2}" type="pres">
      <dgm:prSet presAssocID="{433C85CE-7B73-4826-991D-C21BFDA67905}" presName="parentLin" presStyleCnt="0"/>
      <dgm:spPr/>
      <dgm:t>
        <a:bodyPr/>
        <a:lstStyle/>
        <a:p>
          <a:endParaRPr lang="ru-RU"/>
        </a:p>
      </dgm:t>
    </dgm:pt>
    <dgm:pt modelId="{0956D4E0-CC6D-411D-84B0-5A9F30834655}" type="pres">
      <dgm:prSet presAssocID="{433C85CE-7B73-4826-991D-C21BFDA67905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56071EF6-B40D-44B9-8DCA-CB32E9A49E6D}" type="pres">
      <dgm:prSet presAssocID="{433C85CE-7B73-4826-991D-C21BFDA67905}" presName="parentText" presStyleLbl="node1" presStyleIdx="3" presStyleCnt="7" custScaleX="146221" custScaleY="1301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53A3F-8FE6-4B3A-A017-73D65229D099}" type="pres">
      <dgm:prSet presAssocID="{433C85CE-7B73-4826-991D-C21BFDA67905}" presName="negativeSpace" presStyleCnt="0"/>
      <dgm:spPr/>
      <dgm:t>
        <a:bodyPr/>
        <a:lstStyle/>
        <a:p>
          <a:endParaRPr lang="ru-RU"/>
        </a:p>
      </dgm:t>
    </dgm:pt>
    <dgm:pt modelId="{6C3DFA28-708B-410C-BC1B-2486B78A119D}" type="pres">
      <dgm:prSet presAssocID="{433C85CE-7B73-4826-991D-C21BFDA67905}" presName="childText" presStyleLbl="conFg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94BFEF-D9B8-4472-BC06-F67A67C28C38}" type="pres">
      <dgm:prSet presAssocID="{D1B156F9-8D25-4968-8DCD-58E80A8CA8FE}" presName="spaceBetweenRectangles" presStyleCnt="0"/>
      <dgm:spPr/>
      <dgm:t>
        <a:bodyPr/>
        <a:lstStyle/>
        <a:p>
          <a:endParaRPr lang="ru-RU"/>
        </a:p>
      </dgm:t>
    </dgm:pt>
    <dgm:pt modelId="{38904E51-44F5-44AA-92A3-72F615F28C79}" type="pres">
      <dgm:prSet presAssocID="{D98197F7-EFFA-41A2-8C6C-58859B86251A}" presName="parentLin" presStyleCnt="0"/>
      <dgm:spPr/>
      <dgm:t>
        <a:bodyPr/>
        <a:lstStyle/>
        <a:p>
          <a:endParaRPr lang="ru-RU"/>
        </a:p>
      </dgm:t>
    </dgm:pt>
    <dgm:pt modelId="{C1900959-89DB-4BFB-8FD7-B30225218A0B}" type="pres">
      <dgm:prSet presAssocID="{D98197F7-EFFA-41A2-8C6C-58859B86251A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BDCCC716-039B-446A-BD5B-025B0732B4FE}" type="pres">
      <dgm:prSet presAssocID="{D98197F7-EFFA-41A2-8C6C-58859B86251A}" presName="parentText" presStyleLbl="node1" presStyleIdx="4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74C67-6BCD-49AF-B4BF-FF2D24EC774D}" type="pres">
      <dgm:prSet presAssocID="{D98197F7-EFFA-41A2-8C6C-58859B86251A}" presName="negativeSpace" presStyleCnt="0"/>
      <dgm:spPr/>
      <dgm:t>
        <a:bodyPr/>
        <a:lstStyle/>
        <a:p>
          <a:endParaRPr lang="ru-RU"/>
        </a:p>
      </dgm:t>
    </dgm:pt>
    <dgm:pt modelId="{30ABF935-E530-46CD-BE88-F7DB85598621}" type="pres">
      <dgm:prSet presAssocID="{D98197F7-EFFA-41A2-8C6C-58859B86251A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A8F613-CC0B-4EAD-A458-F5B67A796A87}" type="pres">
      <dgm:prSet presAssocID="{E8FEB467-254A-474B-92D6-C4D16235B133}" presName="spaceBetweenRectangles" presStyleCnt="0"/>
      <dgm:spPr/>
      <dgm:t>
        <a:bodyPr/>
        <a:lstStyle/>
        <a:p>
          <a:endParaRPr lang="ru-RU"/>
        </a:p>
      </dgm:t>
    </dgm:pt>
    <dgm:pt modelId="{207F9286-4A3F-4C04-A938-B83D799FB8A6}" type="pres">
      <dgm:prSet presAssocID="{A243FBD3-E03B-42AA-B57A-F765AFF9B753}" presName="parentLin" presStyleCnt="0"/>
      <dgm:spPr/>
      <dgm:t>
        <a:bodyPr/>
        <a:lstStyle/>
        <a:p>
          <a:endParaRPr lang="ru-RU"/>
        </a:p>
      </dgm:t>
    </dgm:pt>
    <dgm:pt modelId="{56996BE3-CF37-4D28-96B8-918BB80C5814}" type="pres">
      <dgm:prSet presAssocID="{A243FBD3-E03B-42AA-B57A-F765AFF9B753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E2473288-DB32-491B-B250-CAFC2267385D}" type="pres">
      <dgm:prSet presAssocID="{A243FBD3-E03B-42AA-B57A-F765AFF9B753}" presName="parentText" presStyleLbl="node1" presStyleIdx="5" presStyleCnt="7" custScaleX="148847" custScaleY="1356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E1792-686F-4628-9C4A-E78A642EBEEB}" type="pres">
      <dgm:prSet presAssocID="{A243FBD3-E03B-42AA-B57A-F765AFF9B753}" presName="negativeSpace" presStyleCnt="0"/>
      <dgm:spPr/>
      <dgm:t>
        <a:bodyPr/>
        <a:lstStyle/>
        <a:p>
          <a:endParaRPr lang="ru-RU"/>
        </a:p>
      </dgm:t>
    </dgm:pt>
    <dgm:pt modelId="{B889C9E0-65C0-4A6C-AF25-34F994BFF31B}" type="pres">
      <dgm:prSet presAssocID="{A243FBD3-E03B-42AA-B57A-F765AFF9B753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777346-147B-40F1-97E9-1662F2436DB0}" type="pres">
      <dgm:prSet presAssocID="{C4D27D6A-51C3-4207-9380-AF38C5BC45DC}" presName="spaceBetweenRectangles" presStyleCnt="0"/>
      <dgm:spPr/>
      <dgm:t>
        <a:bodyPr/>
        <a:lstStyle/>
        <a:p>
          <a:endParaRPr lang="ru-RU"/>
        </a:p>
      </dgm:t>
    </dgm:pt>
    <dgm:pt modelId="{7A444D66-3DD3-43F2-B754-3C01520E0462}" type="pres">
      <dgm:prSet presAssocID="{309CB019-8652-4661-B757-B7D9E2AA2255}" presName="parentLin" presStyleCnt="0"/>
      <dgm:spPr/>
      <dgm:t>
        <a:bodyPr/>
        <a:lstStyle/>
        <a:p>
          <a:endParaRPr lang="ru-RU"/>
        </a:p>
      </dgm:t>
    </dgm:pt>
    <dgm:pt modelId="{4B7850EE-BFA2-4DBB-8D5A-D9679E7EA94D}" type="pres">
      <dgm:prSet presAssocID="{309CB019-8652-4661-B757-B7D9E2AA2255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07DE4D45-CDC7-4D76-A166-95A8AB78B8B0}" type="pres">
      <dgm:prSet presAssocID="{309CB019-8652-4661-B757-B7D9E2AA2255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64203-DBD1-40FA-88EA-72ED0981E00B}" type="pres">
      <dgm:prSet presAssocID="{309CB019-8652-4661-B757-B7D9E2AA2255}" presName="negativeSpace" presStyleCnt="0"/>
      <dgm:spPr/>
      <dgm:t>
        <a:bodyPr/>
        <a:lstStyle/>
        <a:p>
          <a:endParaRPr lang="ru-RU"/>
        </a:p>
      </dgm:t>
    </dgm:pt>
    <dgm:pt modelId="{C4B02101-8F74-40C2-92BD-7D1D0DEDBA4C}" type="pres">
      <dgm:prSet presAssocID="{309CB019-8652-4661-B757-B7D9E2AA2255}" presName="childText" presStyleLbl="conFg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C96410-61C8-441E-8422-87BDC30C09C7}" type="presOf" srcId="{0201AE28-501E-4045-8A6D-316AF87040BA}" destId="{8D856D0B-F8E4-4B8C-AD35-37E6BB70510C}" srcOrd="0" destOrd="0" presId="urn:microsoft.com/office/officeart/2005/8/layout/list1"/>
    <dgm:cxn modelId="{7292BE72-3DCE-4389-B375-48E75E37EADC}" type="presOf" srcId="{309CB019-8652-4661-B757-B7D9E2AA2255}" destId="{4B7850EE-BFA2-4DBB-8D5A-D9679E7EA94D}" srcOrd="0" destOrd="0" presId="urn:microsoft.com/office/officeart/2005/8/layout/list1"/>
    <dgm:cxn modelId="{83355E7B-5BC0-4FC9-A00A-2B18EE4B443B}" srcId="{39D2C14D-BA69-48AD-B9D6-E636D78705D8}" destId="{A243FBD3-E03B-42AA-B57A-F765AFF9B753}" srcOrd="5" destOrd="0" parTransId="{060EB064-A2A8-4538-80AB-4CE54AC34A45}" sibTransId="{C4D27D6A-51C3-4207-9380-AF38C5BC45DC}"/>
    <dgm:cxn modelId="{B8BB4445-0CC2-4AE8-B04B-5B639E78D79F}" type="presOf" srcId="{309CB019-8652-4661-B757-B7D9E2AA2255}" destId="{07DE4D45-CDC7-4D76-A166-95A8AB78B8B0}" srcOrd="1" destOrd="0" presId="urn:microsoft.com/office/officeart/2005/8/layout/list1"/>
    <dgm:cxn modelId="{889F5D69-0DFF-4EBB-A026-060D2EA56801}" srcId="{39D2C14D-BA69-48AD-B9D6-E636D78705D8}" destId="{F1FCA187-0DE2-4902-9CC8-257EAF910C23}" srcOrd="0" destOrd="0" parTransId="{30890BD9-1A06-4412-BF8F-A75EDC548E7D}" sibTransId="{A920CD61-3AF2-485F-941F-7F9FE8FC2BCD}"/>
    <dgm:cxn modelId="{A9CB23A9-49FA-49A3-A6C3-9C56595B2BD0}" type="presOf" srcId="{0201AE28-501E-4045-8A6D-316AF87040BA}" destId="{89B6598D-4476-4C2F-9D95-16C57750E60C}" srcOrd="1" destOrd="0" presId="urn:microsoft.com/office/officeart/2005/8/layout/list1"/>
    <dgm:cxn modelId="{BACCF7CF-D65A-4390-BDF8-F1CBD71084A7}" type="presOf" srcId="{D98197F7-EFFA-41A2-8C6C-58859B86251A}" destId="{C1900959-89DB-4BFB-8FD7-B30225218A0B}" srcOrd="0" destOrd="0" presId="urn:microsoft.com/office/officeart/2005/8/layout/list1"/>
    <dgm:cxn modelId="{54217D70-F619-4B36-A2F5-5205CA11E258}" type="presOf" srcId="{A243FBD3-E03B-42AA-B57A-F765AFF9B753}" destId="{56996BE3-CF37-4D28-96B8-918BB80C5814}" srcOrd="0" destOrd="0" presId="urn:microsoft.com/office/officeart/2005/8/layout/list1"/>
    <dgm:cxn modelId="{C778974F-962F-462A-9073-FD07C32A7DEE}" type="presOf" srcId="{1BB3E0E4-99CD-4BC5-9DCE-26A6D96812F1}" destId="{D9316780-6CD0-447B-9D9D-A96AC3CB565E}" srcOrd="1" destOrd="0" presId="urn:microsoft.com/office/officeart/2005/8/layout/list1"/>
    <dgm:cxn modelId="{6EB083F8-F952-49C8-86FF-7B58647A1629}" type="presOf" srcId="{433C85CE-7B73-4826-991D-C21BFDA67905}" destId="{0956D4E0-CC6D-411D-84B0-5A9F30834655}" srcOrd="0" destOrd="0" presId="urn:microsoft.com/office/officeart/2005/8/layout/list1"/>
    <dgm:cxn modelId="{6B2AACA6-D643-4CA5-9AF1-F9D53B6FAE39}" type="presOf" srcId="{D98197F7-EFFA-41A2-8C6C-58859B86251A}" destId="{BDCCC716-039B-446A-BD5B-025B0732B4FE}" srcOrd="1" destOrd="0" presId="urn:microsoft.com/office/officeart/2005/8/layout/list1"/>
    <dgm:cxn modelId="{39B21384-CBFE-4B9D-9D2B-D41B798CDDF5}" type="presOf" srcId="{1BB3E0E4-99CD-4BC5-9DCE-26A6D96812F1}" destId="{C1DE754B-2F88-4BDF-AFAC-D5F187CAA02E}" srcOrd="0" destOrd="0" presId="urn:microsoft.com/office/officeart/2005/8/layout/list1"/>
    <dgm:cxn modelId="{191A2430-FE67-49D5-825E-390D54E8AE21}" srcId="{39D2C14D-BA69-48AD-B9D6-E636D78705D8}" destId="{433C85CE-7B73-4826-991D-C21BFDA67905}" srcOrd="3" destOrd="0" parTransId="{F9B2A8E5-A669-42DE-89AD-3F8DF7D89805}" sibTransId="{D1B156F9-8D25-4968-8DCD-58E80A8CA8FE}"/>
    <dgm:cxn modelId="{874AC6DE-EFB4-49A8-B0A0-A2AE84D3D08E}" type="presOf" srcId="{A243FBD3-E03B-42AA-B57A-F765AFF9B753}" destId="{E2473288-DB32-491B-B250-CAFC2267385D}" srcOrd="1" destOrd="0" presId="urn:microsoft.com/office/officeart/2005/8/layout/list1"/>
    <dgm:cxn modelId="{22D904FA-0E8E-4641-A44F-6F33606B9E10}" type="presOf" srcId="{39D2C14D-BA69-48AD-B9D6-E636D78705D8}" destId="{8BE74F3C-EA8E-49FB-BFCB-323D33902D58}" srcOrd="0" destOrd="0" presId="urn:microsoft.com/office/officeart/2005/8/layout/list1"/>
    <dgm:cxn modelId="{8EE10EB9-5A74-4F78-8339-ACEB0431FD8C}" type="presOf" srcId="{F1FCA187-0DE2-4902-9CC8-257EAF910C23}" destId="{BFF8CBD7-F7DD-458F-BE36-C5BC47AE0917}" srcOrd="1" destOrd="0" presId="urn:microsoft.com/office/officeart/2005/8/layout/list1"/>
    <dgm:cxn modelId="{527B6057-B328-4685-96A4-7D909A5AE511}" type="presOf" srcId="{433C85CE-7B73-4826-991D-C21BFDA67905}" destId="{56071EF6-B40D-44B9-8DCA-CB32E9A49E6D}" srcOrd="1" destOrd="0" presId="urn:microsoft.com/office/officeart/2005/8/layout/list1"/>
    <dgm:cxn modelId="{C5E4153A-3215-4337-AB4E-FEB89EE118E0}" type="presOf" srcId="{F1FCA187-0DE2-4902-9CC8-257EAF910C23}" destId="{B36C53EA-A030-4925-A561-70F7DEB1C8EC}" srcOrd="0" destOrd="0" presId="urn:microsoft.com/office/officeart/2005/8/layout/list1"/>
    <dgm:cxn modelId="{E48B9296-0C19-460F-8D02-8DBFDC063006}" srcId="{39D2C14D-BA69-48AD-B9D6-E636D78705D8}" destId="{309CB019-8652-4661-B757-B7D9E2AA2255}" srcOrd="6" destOrd="0" parTransId="{18B8C498-5121-4882-A61F-1F117068C25A}" sibTransId="{F7C5B0BD-DD26-4D7E-812E-967E18A2C142}"/>
    <dgm:cxn modelId="{54C0FAFD-623E-41E6-9B8C-1BE40F04EC3D}" srcId="{39D2C14D-BA69-48AD-B9D6-E636D78705D8}" destId="{D98197F7-EFFA-41A2-8C6C-58859B86251A}" srcOrd="4" destOrd="0" parTransId="{4454F1F4-C2D9-4439-A21A-73CD7D7361F0}" sibTransId="{E8FEB467-254A-474B-92D6-C4D16235B133}"/>
    <dgm:cxn modelId="{7811B631-D9AE-4332-A3CD-E98F9B8FAB15}" srcId="{39D2C14D-BA69-48AD-B9D6-E636D78705D8}" destId="{0201AE28-501E-4045-8A6D-316AF87040BA}" srcOrd="1" destOrd="0" parTransId="{6CB7FC5A-CE21-42EC-953F-74E5A1EC079F}" sibTransId="{01CBF5F7-1103-404B-A6FE-F76D3AB03D73}"/>
    <dgm:cxn modelId="{92B49887-B9C6-4418-B15F-7E7525E28445}" srcId="{39D2C14D-BA69-48AD-B9D6-E636D78705D8}" destId="{1BB3E0E4-99CD-4BC5-9DCE-26A6D96812F1}" srcOrd="2" destOrd="0" parTransId="{5BD03DE6-B46B-47E9-B2C4-509A8A1B6A27}" sibTransId="{94F7D457-E7FA-436D-8D9E-8B438142AB2E}"/>
    <dgm:cxn modelId="{4521FB58-BB4D-425B-BB04-899FCBD53F68}" type="presParOf" srcId="{8BE74F3C-EA8E-49FB-BFCB-323D33902D58}" destId="{69C6D6BA-12C0-437C-A09A-2F33B70324C1}" srcOrd="0" destOrd="0" presId="urn:microsoft.com/office/officeart/2005/8/layout/list1"/>
    <dgm:cxn modelId="{B7A23507-9CA3-4A93-A65B-E335CCAF3770}" type="presParOf" srcId="{69C6D6BA-12C0-437C-A09A-2F33B70324C1}" destId="{B36C53EA-A030-4925-A561-70F7DEB1C8EC}" srcOrd="0" destOrd="0" presId="urn:microsoft.com/office/officeart/2005/8/layout/list1"/>
    <dgm:cxn modelId="{58647658-D964-4DDF-BE7D-D3E6427BCBCA}" type="presParOf" srcId="{69C6D6BA-12C0-437C-A09A-2F33B70324C1}" destId="{BFF8CBD7-F7DD-458F-BE36-C5BC47AE0917}" srcOrd="1" destOrd="0" presId="urn:microsoft.com/office/officeart/2005/8/layout/list1"/>
    <dgm:cxn modelId="{20686B25-65EB-4773-9DC2-E0E7FE0CA7AC}" type="presParOf" srcId="{8BE74F3C-EA8E-49FB-BFCB-323D33902D58}" destId="{BCC02C14-931A-4EAF-88C5-62EA25F93E0E}" srcOrd="1" destOrd="0" presId="urn:microsoft.com/office/officeart/2005/8/layout/list1"/>
    <dgm:cxn modelId="{4E4A8706-F240-443F-976C-0087D3085423}" type="presParOf" srcId="{8BE74F3C-EA8E-49FB-BFCB-323D33902D58}" destId="{06FC4921-FF16-4441-8571-8F7CF3BBAC1F}" srcOrd="2" destOrd="0" presId="urn:microsoft.com/office/officeart/2005/8/layout/list1"/>
    <dgm:cxn modelId="{A46817E3-EBFF-487A-89DF-B71370E6EDDC}" type="presParOf" srcId="{8BE74F3C-EA8E-49FB-BFCB-323D33902D58}" destId="{C539B786-22BB-4DE7-8614-BE2AFAC5D8D2}" srcOrd="3" destOrd="0" presId="urn:microsoft.com/office/officeart/2005/8/layout/list1"/>
    <dgm:cxn modelId="{BDE32AC7-FB76-4BBB-B0DD-7A6D087AFD4B}" type="presParOf" srcId="{8BE74F3C-EA8E-49FB-BFCB-323D33902D58}" destId="{C6681435-6A76-4B52-99E7-39290F4F9AAC}" srcOrd="4" destOrd="0" presId="urn:microsoft.com/office/officeart/2005/8/layout/list1"/>
    <dgm:cxn modelId="{6F84378F-BEDA-46F3-AF5A-6083D14940CE}" type="presParOf" srcId="{C6681435-6A76-4B52-99E7-39290F4F9AAC}" destId="{8D856D0B-F8E4-4B8C-AD35-37E6BB70510C}" srcOrd="0" destOrd="0" presId="urn:microsoft.com/office/officeart/2005/8/layout/list1"/>
    <dgm:cxn modelId="{541933EC-66E8-4A34-92CF-DE297F296672}" type="presParOf" srcId="{C6681435-6A76-4B52-99E7-39290F4F9AAC}" destId="{89B6598D-4476-4C2F-9D95-16C57750E60C}" srcOrd="1" destOrd="0" presId="urn:microsoft.com/office/officeart/2005/8/layout/list1"/>
    <dgm:cxn modelId="{48363552-73BC-42A0-B0B3-4809E6E3EB84}" type="presParOf" srcId="{8BE74F3C-EA8E-49FB-BFCB-323D33902D58}" destId="{D5FA4B18-A6B8-4D50-9548-B7BDA7411A78}" srcOrd="5" destOrd="0" presId="urn:microsoft.com/office/officeart/2005/8/layout/list1"/>
    <dgm:cxn modelId="{B753A4CB-3140-4E9B-B772-322B7C07F9FE}" type="presParOf" srcId="{8BE74F3C-EA8E-49FB-BFCB-323D33902D58}" destId="{5F14F10E-6589-40C0-BC93-896C714F3F00}" srcOrd="6" destOrd="0" presId="urn:microsoft.com/office/officeart/2005/8/layout/list1"/>
    <dgm:cxn modelId="{4D8B170D-2641-4C9B-927B-16DBD07552ED}" type="presParOf" srcId="{8BE74F3C-EA8E-49FB-BFCB-323D33902D58}" destId="{8000C6AA-5528-41E8-8C4E-1973D01D7C58}" srcOrd="7" destOrd="0" presId="urn:microsoft.com/office/officeart/2005/8/layout/list1"/>
    <dgm:cxn modelId="{3154A350-2FC5-4944-858D-6EAEEE87E726}" type="presParOf" srcId="{8BE74F3C-EA8E-49FB-BFCB-323D33902D58}" destId="{258204B7-2970-4AA3-B64A-AC0EA0B64A73}" srcOrd="8" destOrd="0" presId="urn:microsoft.com/office/officeart/2005/8/layout/list1"/>
    <dgm:cxn modelId="{4E1BEBD7-2EC2-4037-8954-B6152A94EA8D}" type="presParOf" srcId="{258204B7-2970-4AA3-B64A-AC0EA0B64A73}" destId="{C1DE754B-2F88-4BDF-AFAC-D5F187CAA02E}" srcOrd="0" destOrd="0" presId="urn:microsoft.com/office/officeart/2005/8/layout/list1"/>
    <dgm:cxn modelId="{D29FC8A4-F053-46D2-81A2-E655166F238A}" type="presParOf" srcId="{258204B7-2970-4AA3-B64A-AC0EA0B64A73}" destId="{D9316780-6CD0-447B-9D9D-A96AC3CB565E}" srcOrd="1" destOrd="0" presId="urn:microsoft.com/office/officeart/2005/8/layout/list1"/>
    <dgm:cxn modelId="{C0839D10-65A1-40B1-B23A-B9298F87BBA2}" type="presParOf" srcId="{8BE74F3C-EA8E-49FB-BFCB-323D33902D58}" destId="{2E4CD4C7-66BB-45AE-B36C-3A807537CD6B}" srcOrd="9" destOrd="0" presId="urn:microsoft.com/office/officeart/2005/8/layout/list1"/>
    <dgm:cxn modelId="{A651188A-85C8-47CF-8EEB-3A0DE267BEF9}" type="presParOf" srcId="{8BE74F3C-EA8E-49FB-BFCB-323D33902D58}" destId="{74B7864C-7CC7-4ABB-82DF-90FA8F1520C3}" srcOrd="10" destOrd="0" presId="urn:microsoft.com/office/officeart/2005/8/layout/list1"/>
    <dgm:cxn modelId="{90BFEABB-7C53-4ECA-95FC-B5E0F2AA688E}" type="presParOf" srcId="{8BE74F3C-EA8E-49FB-BFCB-323D33902D58}" destId="{F41841C1-06D1-480E-91C4-6C6B3A4CCC22}" srcOrd="11" destOrd="0" presId="urn:microsoft.com/office/officeart/2005/8/layout/list1"/>
    <dgm:cxn modelId="{69EA4012-AF4B-4AC0-91EE-BA52C024AC84}" type="presParOf" srcId="{8BE74F3C-EA8E-49FB-BFCB-323D33902D58}" destId="{B7A519E1-BE55-453B-8F26-39213A5072C2}" srcOrd="12" destOrd="0" presId="urn:microsoft.com/office/officeart/2005/8/layout/list1"/>
    <dgm:cxn modelId="{AE57C75B-DDD1-49F0-A487-2066ECEE6E19}" type="presParOf" srcId="{B7A519E1-BE55-453B-8F26-39213A5072C2}" destId="{0956D4E0-CC6D-411D-84B0-5A9F30834655}" srcOrd="0" destOrd="0" presId="urn:microsoft.com/office/officeart/2005/8/layout/list1"/>
    <dgm:cxn modelId="{D6C98E12-C14A-42D7-AD85-F255D8C6F241}" type="presParOf" srcId="{B7A519E1-BE55-453B-8F26-39213A5072C2}" destId="{56071EF6-B40D-44B9-8DCA-CB32E9A49E6D}" srcOrd="1" destOrd="0" presId="urn:microsoft.com/office/officeart/2005/8/layout/list1"/>
    <dgm:cxn modelId="{115153E6-F98D-4646-942C-069BEFB4F79A}" type="presParOf" srcId="{8BE74F3C-EA8E-49FB-BFCB-323D33902D58}" destId="{31153A3F-8FE6-4B3A-A017-73D65229D099}" srcOrd="13" destOrd="0" presId="urn:microsoft.com/office/officeart/2005/8/layout/list1"/>
    <dgm:cxn modelId="{863347F4-73C5-43C1-959B-AF40050A73E6}" type="presParOf" srcId="{8BE74F3C-EA8E-49FB-BFCB-323D33902D58}" destId="{6C3DFA28-708B-410C-BC1B-2486B78A119D}" srcOrd="14" destOrd="0" presId="urn:microsoft.com/office/officeart/2005/8/layout/list1"/>
    <dgm:cxn modelId="{1D38D513-6019-4EAE-A0C5-AC7FB645CEA0}" type="presParOf" srcId="{8BE74F3C-EA8E-49FB-BFCB-323D33902D58}" destId="{EE94BFEF-D9B8-4472-BC06-F67A67C28C38}" srcOrd="15" destOrd="0" presId="urn:microsoft.com/office/officeart/2005/8/layout/list1"/>
    <dgm:cxn modelId="{EA2F1E4E-360A-4353-A724-5D8C248BE163}" type="presParOf" srcId="{8BE74F3C-EA8E-49FB-BFCB-323D33902D58}" destId="{38904E51-44F5-44AA-92A3-72F615F28C79}" srcOrd="16" destOrd="0" presId="urn:microsoft.com/office/officeart/2005/8/layout/list1"/>
    <dgm:cxn modelId="{F1D6ADBD-99D4-4598-8409-AB7D3C12B8BD}" type="presParOf" srcId="{38904E51-44F5-44AA-92A3-72F615F28C79}" destId="{C1900959-89DB-4BFB-8FD7-B30225218A0B}" srcOrd="0" destOrd="0" presId="urn:microsoft.com/office/officeart/2005/8/layout/list1"/>
    <dgm:cxn modelId="{D5B9AAC2-7533-4D34-A4F4-2571820704B1}" type="presParOf" srcId="{38904E51-44F5-44AA-92A3-72F615F28C79}" destId="{BDCCC716-039B-446A-BD5B-025B0732B4FE}" srcOrd="1" destOrd="0" presId="urn:microsoft.com/office/officeart/2005/8/layout/list1"/>
    <dgm:cxn modelId="{A6DB5315-C3C9-4F68-BCEC-80C10AAE14A9}" type="presParOf" srcId="{8BE74F3C-EA8E-49FB-BFCB-323D33902D58}" destId="{1D574C67-6BCD-49AF-B4BF-FF2D24EC774D}" srcOrd="17" destOrd="0" presId="urn:microsoft.com/office/officeart/2005/8/layout/list1"/>
    <dgm:cxn modelId="{B12E4357-D332-4E1F-A269-E709E6DBF370}" type="presParOf" srcId="{8BE74F3C-EA8E-49FB-BFCB-323D33902D58}" destId="{30ABF935-E530-46CD-BE88-F7DB85598621}" srcOrd="18" destOrd="0" presId="urn:microsoft.com/office/officeart/2005/8/layout/list1"/>
    <dgm:cxn modelId="{F5D7FB0C-1379-490C-AE33-58233BC151B7}" type="presParOf" srcId="{8BE74F3C-EA8E-49FB-BFCB-323D33902D58}" destId="{9EA8F613-CC0B-4EAD-A458-F5B67A796A87}" srcOrd="19" destOrd="0" presId="urn:microsoft.com/office/officeart/2005/8/layout/list1"/>
    <dgm:cxn modelId="{5EF948B4-EAF9-4CE7-B270-CB031230B51B}" type="presParOf" srcId="{8BE74F3C-EA8E-49FB-BFCB-323D33902D58}" destId="{207F9286-4A3F-4C04-A938-B83D799FB8A6}" srcOrd="20" destOrd="0" presId="urn:microsoft.com/office/officeart/2005/8/layout/list1"/>
    <dgm:cxn modelId="{ECC72FD4-624E-4961-9E86-D726DB509A05}" type="presParOf" srcId="{207F9286-4A3F-4C04-A938-B83D799FB8A6}" destId="{56996BE3-CF37-4D28-96B8-918BB80C5814}" srcOrd="0" destOrd="0" presId="urn:microsoft.com/office/officeart/2005/8/layout/list1"/>
    <dgm:cxn modelId="{B7B011D0-5000-4DFA-BA74-291EED90161B}" type="presParOf" srcId="{207F9286-4A3F-4C04-A938-B83D799FB8A6}" destId="{E2473288-DB32-491B-B250-CAFC2267385D}" srcOrd="1" destOrd="0" presId="urn:microsoft.com/office/officeart/2005/8/layout/list1"/>
    <dgm:cxn modelId="{167DCECE-1F59-45BA-B260-209B4A49DD19}" type="presParOf" srcId="{8BE74F3C-EA8E-49FB-BFCB-323D33902D58}" destId="{447E1792-686F-4628-9C4A-E78A642EBEEB}" srcOrd="21" destOrd="0" presId="urn:microsoft.com/office/officeart/2005/8/layout/list1"/>
    <dgm:cxn modelId="{229CB558-249A-4D0E-BA4F-C027B893D94E}" type="presParOf" srcId="{8BE74F3C-EA8E-49FB-BFCB-323D33902D58}" destId="{B889C9E0-65C0-4A6C-AF25-34F994BFF31B}" srcOrd="22" destOrd="0" presId="urn:microsoft.com/office/officeart/2005/8/layout/list1"/>
    <dgm:cxn modelId="{4F5FB8D0-7802-4069-8032-7ECCC59623C7}" type="presParOf" srcId="{8BE74F3C-EA8E-49FB-BFCB-323D33902D58}" destId="{6E777346-147B-40F1-97E9-1662F2436DB0}" srcOrd="23" destOrd="0" presId="urn:microsoft.com/office/officeart/2005/8/layout/list1"/>
    <dgm:cxn modelId="{E1D73360-13DB-4E43-BF7D-F56AD675D5B1}" type="presParOf" srcId="{8BE74F3C-EA8E-49FB-BFCB-323D33902D58}" destId="{7A444D66-3DD3-43F2-B754-3C01520E0462}" srcOrd="24" destOrd="0" presId="urn:microsoft.com/office/officeart/2005/8/layout/list1"/>
    <dgm:cxn modelId="{9AD56F16-E167-476C-9A02-7C0A293D4C5F}" type="presParOf" srcId="{7A444D66-3DD3-43F2-B754-3C01520E0462}" destId="{4B7850EE-BFA2-4DBB-8D5A-D9679E7EA94D}" srcOrd="0" destOrd="0" presId="urn:microsoft.com/office/officeart/2005/8/layout/list1"/>
    <dgm:cxn modelId="{76D97F20-6DEC-4CBF-B166-4533DD7D20A5}" type="presParOf" srcId="{7A444D66-3DD3-43F2-B754-3C01520E0462}" destId="{07DE4D45-CDC7-4D76-A166-95A8AB78B8B0}" srcOrd="1" destOrd="0" presId="urn:microsoft.com/office/officeart/2005/8/layout/list1"/>
    <dgm:cxn modelId="{4B2AC506-5177-4900-8AB4-2FE3ACAE6065}" type="presParOf" srcId="{8BE74F3C-EA8E-49FB-BFCB-323D33902D58}" destId="{FD764203-DBD1-40FA-88EA-72ED0981E00B}" srcOrd="25" destOrd="0" presId="urn:microsoft.com/office/officeart/2005/8/layout/list1"/>
    <dgm:cxn modelId="{D1E4C7F3-F757-4D4C-85C4-99A1EF030404}" type="presParOf" srcId="{8BE74F3C-EA8E-49FB-BFCB-323D33902D58}" destId="{C4B02101-8F74-40C2-92BD-7D1D0DEDBA4C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C465E5-1272-4019-9338-7E807A9CB8E6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8475EF8-D1A8-4E67-A947-1369087073AD}">
      <dgm:prSet phldrT="[Текст]" custT="1"/>
      <dgm:spPr>
        <a:ln w="57150">
          <a:solidFill>
            <a:srgbClr val="800000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2400" dirty="0" smtClean="0"/>
            <a:t>РЕАЛИЗАЦИЯ ПРОГРАММЫ</a:t>
          </a:r>
          <a:endParaRPr lang="ru-RU" sz="2400" dirty="0"/>
        </a:p>
      </dgm:t>
    </dgm:pt>
    <dgm:pt modelId="{755B5F45-906E-4EE2-B97C-19E46FD3BDF5}" type="parTrans" cxnId="{14661FA0-05C1-4057-A80E-6BD4C5F8065C}">
      <dgm:prSet/>
      <dgm:spPr/>
      <dgm:t>
        <a:bodyPr/>
        <a:lstStyle/>
        <a:p>
          <a:endParaRPr lang="ru-RU"/>
        </a:p>
      </dgm:t>
    </dgm:pt>
    <dgm:pt modelId="{82B772D0-9FA7-434D-AB4C-4BB93DD59065}" type="sibTrans" cxnId="{14661FA0-05C1-4057-A80E-6BD4C5F8065C}">
      <dgm:prSet/>
      <dgm:spPr/>
      <dgm:t>
        <a:bodyPr/>
        <a:lstStyle/>
        <a:p>
          <a:endParaRPr lang="ru-RU"/>
        </a:p>
      </dgm:t>
    </dgm:pt>
    <dgm:pt modelId="{D9EF97B5-C1B2-410A-AE10-96D5ACD4BD87}">
      <dgm:prSet phldrT="[Текст]" custT="1"/>
      <dgm:spPr>
        <a:ln w="57150">
          <a:solidFill>
            <a:srgbClr val="800000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2400" dirty="0" smtClean="0"/>
            <a:t>ВОЗРАСТНЫЕ ОСОБЕННОСТИ ДЕТЕЙ</a:t>
          </a:r>
          <a:endParaRPr lang="ru-RU" sz="2400" dirty="0"/>
        </a:p>
      </dgm:t>
    </dgm:pt>
    <dgm:pt modelId="{0BB13E07-C07D-4101-9FC8-F0D327DE8670}" type="parTrans" cxnId="{3834DDBC-90F3-438A-B165-B18F9FBEA8D9}">
      <dgm:prSet/>
      <dgm:spPr/>
      <dgm:t>
        <a:bodyPr/>
        <a:lstStyle/>
        <a:p>
          <a:endParaRPr lang="ru-RU"/>
        </a:p>
      </dgm:t>
    </dgm:pt>
    <dgm:pt modelId="{E6A68A3E-10E6-4597-975E-220B9E2680A0}" type="sibTrans" cxnId="{3834DDBC-90F3-438A-B165-B18F9FBEA8D9}">
      <dgm:prSet/>
      <dgm:spPr/>
      <dgm:t>
        <a:bodyPr/>
        <a:lstStyle/>
        <a:p>
          <a:endParaRPr lang="ru-RU"/>
        </a:p>
      </dgm:t>
    </dgm:pt>
    <dgm:pt modelId="{2ADDAF8C-489F-4104-B245-AFB874B83C1E}">
      <dgm:prSet phldrT="[Текст]" custT="1"/>
      <dgm:spPr>
        <a:ln w="57150">
          <a:solidFill>
            <a:srgbClr val="800000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sz="2400" dirty="0" smtClean="0"/>
            <a:t>НАЦИОНАЛЬНЫЕ, КЛИМАТИЧЕСКИЕ ОСОБЕННОСТИ</a:t>
          </a:r>
          <a:endParaRPr lang="ru-RU" sz="2400" dirty="0"/>
        </a:p>
      </dgm:t>
    </dgm:pt>
    <dgm:pt modelId="{A60E8A77-694E-42A8-BE6E-6BBBE03A577F}" type="parTrans" cxnId="{0BE66156-F592-4970-A02D-A25C25CB50CE}">
      <dgm:prSet/>
      <dgm:spPr/>
      <dgm:t>
        <a:bodyPr/>
        <a:lstStyle/>
        <a:p>
          <a:endParaRPr lang="ru-RU"/>
        </a:p>
      </dgm:t>
    </dgm:pt>
    <dgm:pt modelId="{3E0DC5F9-A2CF-4AF1-A3ED-7CD085A71BC6}" type="sibTrans" cxnId="{0BE66156-F592-4970-A02D-A25C25CB50CE}">
      <dgm:prSet/>
      <dgm:spPr/>
      <dgm:t>
        <a:bodyPr/>
        <a:lstStyle/>
        <a:p>
          <a:endParaRPr lang="ru-RU"/>
        </a:p>
      </dgm:t>
    </dgm:pt>
    <dgm:pt modelId="{DF0ADFDD-C34F-460D-A9BB-4DC563C2FF64}" type="pres">
      <dgm:prSet presAssocID="{2BC465E5-1272-4019-9338-7E807A9CB8E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BBFC8D-1076-4FDB-A693-53DBD5296686}" type="pres">
      <dgm:prSet presAssocID="{F8475EF8-D1A8-4E67-A947-1369087073AD}" presName="parentLin" presStyleCnt="0"/>
      <dgm:spPr/>
    </dgm:pt>
    <dgm:pt modelId="{095B9321-6AE0-46F9-A732-FD628D710351}" type="pres">
      <dgm:prSet presAssocID="{F8475EF8-D1A8-4E67-A947-1369087073A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F103611-C4C2-42EE-9C47-286D94BC6C83}" type="pres">
      <dgm:prSet presAssocID="{F8475EF8-D1A8-4E67-A947-1369087073AD}" presName="parentText" presStyleLbl="node1" presStyleIdx="0" presStyleCnt="3" custScaleX="142857" custScaleY="1679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1CCF4-B8BE-4EF0-A025-52D257769746}" type="pres">
      <dgm:prSet presAssocID="{F8475EF8-D1A8-4E67-A947-1369087073AD}" presName="negativeSpace" presStyleCnt="0"/>
      <dgm:spPr/>
    </dgm:pt>
    <dgm:pt modelId="{14B35CF1-2C57-4F3E-B0C1-228607CE4DCB}" type="pres">
      <dgm:prSet presAssocID="{F8475EF8-D1A8-4E67-A947-1369087073AD}" presName="childText" presStyleLbl="conFgAcc1" presStyleIdx="0" presStyleCnt="3">
        <dgm:presLayoutVars>
          <dgm:bulletEnabled val="1"/>
        </dgm:presLayoutVars>
      </dgm:prSet>
      <dgm:spPr/>
    </dgm:pt>
    <dgm:pt modelId="{6780AC6D-3396-4634-AF18-DA8B4E0C649D}" type="pres">
      <dgm:prSet presAssocID="{82B772D0-9FA7-434D-AB4C-4BB93DD59065}" presName="spaceBetweenRectangles" presStyleCnt="0"/>
      <dgm:spPr/>
    </dgm:pt>
    <dgm:pt modelId="{5E0D974E-AA2F-4B51-A7D2-1FBDBD4BEA31}" type="pres">
      <dgm:prSet presAssocID="{D9EF97B5-C1B2-410A-AE10-96D5ACD4BD87}" presName="parentLin" presStyleCnt="0"/>
      <dgm:spPr/>
    </dgm:pt>
    <dgm:pt modelId="{AE57CAC9-5F66-478F-B4BE-26034E1F4C79}" type="pres">
      <dgm:prSet presAssocID="{D9EF97B5-C1B2-410A-AE10-96D5ACD4BD8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65450BA-C241-4FB2-BA5A-B7070F701952}" type="pres">
      <dgm:prSet presAssocID="{D9EF97B5-C1B2-410A-AE10-96D5ACD4BD87}" presName="parentText" presStyleLbl="node1" presStyleIdx="1" presStyleCnt="3" custScaleX="142857" custScaleY="1604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1B577C-91A4-4E1E-A326-82481A2E0FCF}" type="pres">
      <dgm:prSet presAssocID="{D9EF97B5-C1B2-410A-AE10-96D5ACD4BD87}" presName="negativeSpace" presStyleCnt="0"/>
      <dgm:spPr/>
    </dgm:pt>
    <dgm:pt modelId="{45F3C729-0539-4B7F-97F1-C3D2DA69DB1C}" type="pres">
      <dgm:prSet presAssocID="{D9EF97B5-C1B2-410A-AE10-96D5ACD4BD87}" presName="childText" presStyleLbl="conFgAcc1" presStyleIdx="1" presStyleCnt="3">
        <dgm:presLayoutVars>
          <dgm:bulletEnabled val="1"/>
        </dgm:presLayoutVars>
      </dgm:prSet>
      <dgm:spPr/>
    </dgm:pt>
    <dgm:pt modelId="{C7958F3B-8575-4A0C-84C4-7A202F83CD90}" type="pres">
      <dgm:prSet presAssocID="{E6A68A3E-10E6-4597-975E-220B9E2680A0}" presName="spaceBetweenRectangles" presStyleCnt="0"/>
      <dgm:spPr/>
    </dgm:pt>
    <dgm:pt modelId="{3C09D039-AF29-4A95-B2C3-1D69138A09F5}" type="pres">
      <dgm:prSet presAssocID="{2ADDAF8C-489F-4104-B245-AFB874B83C1E}" presName="parentLin" presStyleCnt="0"/>
      <dgm:spPr/>
    </dgm:pt>
    <dgm:pt modelId="{B1494EE3-E38D-460A-A4A6-A9CFAE278870}" type="pres">
      <dgm:prSet presAssocID="{2ADDAF8C-489F-4104-B245-AFB874B83C1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F70D1EC-DCBF-447D-B4A2-EAC5D6B00DCA}" type="pres">
      <dgm:prSet presAssocID="{2ADDAF8C-489F-4104-B245-AFB874B83C1E}" presName="parentText" presStyleLbl="node1" presStyleIdx="2" presStyleCnt="3" custScaleX="142857" custScaleY="1406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E8D14-28AD-4303-9067-2AE482CB4B12}" type="pres">
      <dgm:prSet presAssocID="{2ADDAF8C-489F-4104-B245-AFB874B83C1E}" presName="negativeSpace" presStyleCnt="0"/>
      <dgm:spPr/>
    </dgm:pt>
    <dgm:pt modelId="{B00A8EE6-D697-4F88-A0D0-912262DC74F6}" type="pres">
      <dgm:prSet presAssocID="{2ADDAF8C-489F-4104-B245-AFB874B83C1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4661FA0-05C1-4057-A80E-6BD4C5F8065C}" srcId="{2BC465E5-1272-4019-9338-7E807A9CB8E6}" destId="{F8475EF8-D1A8-4E67-A947-1369087073AD}" srcOrd="0" destOrd="0" parTransId="{755B5F45-906E-4EE2-B97C-19E46FD3BDF5}" sibTransId="{82B772D0-9FA7-434D-AB4C-4BB93DD59065}"/>
    <dgm:cxn modelId="{D452CE17-7DA2-49BB-9903-75565B0DEA8B}" type="presOf" srcId="{2ADDAF8C-489F-4104-B245-AFB874B83C1E}" destId="{B1494EE3-E38D-460A-A4A6-A9CFAE278870}" srcOrd="0" destOrd="0" presId="urn:microsoft.com/office/officeart/2005/8/layout/list1"/>
    <dgm:cxn modelId="{C1EC8718-F5C0-43C7-8666-DE98D24C61EA}" type="presOf" srcId="{D9EF97B5-C1B2-410A-AE10-96D5ACD4BD87}" destId="{AE57CAC9-5F66-478F-B4BE-26034E1F4C79}" srcOrd="0" destOrd="0" presId="urn:microsoft.com/office/officeart/2005/8/layout/list1"/>
    <dgm:cxn modelId="{3834DDBC-90F3-438A-B165-B18F9FBEA8D9}" srcId="{2BC465E5-1272-4019-9338-7E807A9CB8E6}" destId="{D9EF97B5-C1B2-410A-AE10-96D5ACD4BD87}" srcOrd="1" destOrd="0" parTransId="{0BB13E07-C07D-4101-9FC8-F0D327DE8670}" sibTransId="{E6A68A3E-10E6-4597-975E-220B9E2680A0}"/>
    <dgm:cxn modelId="{1DCEA515-BA72-41B6-993D-CF0E6862BB57}" type="presOf" srcId="{2ADDAF8C-489F-4104-B245-AFB874B83C1E}" destId="{AF70D1EC-DCBF-447D-B4A2-EAC5D6B00DCA}" srcOrd="1" destOrd="0" presId="urn:microsoft.com/office/officeart/2005/8/layout/list1"/>
    <dgm:cxn modelId="{F60AA154-2F1A-464C-A91A-6B9CF2825A89}" type="presOf" srcId="{F8475EF8-D1A8-4E67-A947-1369087073AD}" destId="{095B9321-6AE0-46F9-A732-FD628D710351}" srcOrd="0" destOrd="0" presId="urn:microsoft.com/office/officeart/2005/8/layout/list1"/>
    <dgm:cxn modelId="{8840B7C2-2526-417A-927A-6D1E3B938A34}" type="presOf" srcId="{D9EF97B5-C1B2-410A-AE10-96D5ACD4BD87}" destId="{165450BA-C241-4FB2-BA5A-B7070F701952}" srcOrd="1" destOrd="0" presId="urn:microsoft.com/office/officeart/2005/8/layout/list1"/>
    <dgm:cxn modelId="{C9FB2089-8963-4AD7-942F-27174C376A74}" type="presOf" srcId="{F8475EF8-D1A8-4E67-A947-1369087073AD}" destId="{AF103611-C4C2-42EE-9C47-286D94BC6C83}" srcOrd="1" destOrd="0" presId="urn:microsoft.com/office/officeart/2005/8/layout/list1"/>
    <dgm:cxn modelId="{0BE66156-F592-4970-A02D-A25C25CB50CE}" srcId="{2BC465E5-1272-4019-9338-7E807A9CB8E6}" destId="{2ADDAF8C-489F-4104-B245-AFB874B83C1E}" srcOrd="2" destOrd="0" parTransId="{A60E8A77-694E-42A8-BE6E-6BBBE03A577F}" sibTransId="{3E0DC5F9-A2CF-4AF1-A3ED-7CD085A71BC6}"/>
    <dgm:cxn modelId="{4E47702A-65FF-4902-80B2-3B1D863BE096}" type="presOf" srcId="{2BC465E5-1272-4019-9338-7E807A9CB8E6}" destId="{DF0ADFDD-C34F-460D-A9BB-4DC563C2FF64}" srcOrd="0" destOrd="0" presId="urn:microsoft.com/office/officeart/2005/8/layout/list1"/>
    <dgm:cxn modelId="{BE13E0D1-2757-4C28-8F8C-B1F4A316D005}" type="presParOf" srcId="{DF0ADFDD-C34F-460D-A9BB-4DC563C2FF64}" destId="{27BBFC8D-1076-4FDB-A693-53DBD5296686}" srcOrd="0" destOrd="0" presId="urn:microsoft.com/office/officeart/2005/8/layout/list1"/>
    <dgm:cxn modelId="{D3C27580-872B-4AF3-A005-2FE5AD72C3F6}" type="presParOf" srcId="{27BBFC8D-1076-4FDB-A693-53DBD5296686}" destId="{095B9321-6AE0-46F9-A732-FD628D710351}" srcOrd="0" destOrd="0" presId="urn:microsoft.com/office/officeart/2005/8/layout/list1"/>
    <dgm:cxn modelId="{D4CCCC90-F775-45C7-96B7-32697AA6C8B3}" type="presParOf" srcId="{27BBFC8D-1076-4FDB-A693-53DBD5296686}" destId="{AF103611-C4C2-42EE-9C47-286D94BC6C83}" srcOrd="1" destOrd="0" presId="urn:microsoft.com/office/officeart/2005/8/layout/list1"/>
    <dgm:cxn modelId="{4393A100-816E-4203-918B-48654BD74B1E}" type="presParOf" srcId="{DF0ADFDD-C34F-460D-A9BB-4DC563C2FF64}" destId="{5221CCF4-B8BE-4EF0-A025-52D257769746}" srcOrd="1" destOrd="0" presId="urn:microsoft.com/office/officeart/2005/8/layout/list1"/>
    <dgm:cxn modelId="{DD928CBB-85C0-4E9D-BA80-1B6A3E9C082A}" type="presParOf" srcId="{DF0ADFDD-C34F-460D-A9BB-4DC563C2FF64}" destId="{14B35CF1-2C57-4F3E-B0C1-228607CE4DCB}" srcOrd="2" destOrd="0" presId="urn:microsoft.com/office/officeart/2005/8/layout/list1"/>
    <dgm:cxn modelId="{84A9EF07-7D33-4C32-BD08-8751B453515C}" type="presParOf" srcId="{DF0ADFDD-C34F-460D-A9BB-4DC563C2FF64}" destId="{6780AC6D-3396-4634-AF18-DA8B4E0C649D}" srcOrd="3" destOrd="0" presId="urn:microsoft.com/office/officeart/2005/8/layout/list1"/>
    <dgm:cxn modelId="{7A6413EE-0768-4552-83A6-80A9E6EDE53A}" type="presParOf" srcId="{DF0ADFDD-C34F-460D-A9BB-4DC563C2FF64}" destId="{5E0D974E-AA2F-4B51-A7D2-1FBDBD4BEA31}" srcOrd="4" destOrd="0" presId="urn:microsoft.com/office/officeart/2005/8/layout/list1"/>
    <dgm:cxn modelId="{CDE3327F-A44B-47F1-86B6-D9C0E2E13867}" type="presParOf" srcId="{5E0D974E-AA2F-4B51-A7D2-1FBDBD4BEA31}" destId="{AE57CAC9-5F66-478F-B4BE-26034E1F4C79}" srcOrd="0" destOrd="0" presId="urn:microsoft.com/office/officeart/2005/8/layout/list1"/>
    <dgm:cxn modelId="{FB167351-AA8D-4A1F-96A2-94283DA77A10}" type="presParOf" srcId="{5E0D974E-AA2F-4B51-A7D2-1FBDBD4BEA31}" destId="{165450BA-C241-4FB2-BA5A-B7070F701952}" srcOrd="1" destOrd="0" presId="urn:microsoft.com/office/officeart/2005/8/layout/list1"/>
    <dgm:cxn modelId="{C242B43D-CBC7-458F-8193-D06871DEF92B}" type="presParOf" srcId="{DF0ADFDD-C34F-460D-A9BB-4DC563C2FF64}" destId="{D51B577C-91A4-4E1E-A326-82481A2E0FCF}" srcOrd="5" destOrd="0" presId="urn:microsoft.com/office/officeart/2005/8/layout/list1"/>
    <dgm:cxn modelId="{27BDF293-A88A-453A-B9C0-D048F165560A}" type="presParOf" srcId="{DF0ADFDD-C34F-460D-A9BB-4DC563C2FF64}" destId="{45F3C729-0539-4B7F-97F1-C3D2DA69DB1C}" srcOrd="6" destOrd="0" presId="urn:microsoft.com/office/officeart/2005/8/layout/list1"/>
    <dgm:cxn modelId="{63DBEAE9-CB24-4C1C-AA29-0016A86272A2}" type="presParOf" srcId="{DF0ADFDD-C34F-460D-A9BB-4DC563C2FF64}" destId="{C7958F3B-8575-4A0C-84C4-7A202F83CD90}" srcOrd="7" destOrd="0" presId="urn:microsoft.com/office/officeart/2005/8/layout/list1"/>
    <dgm:cxn modelId="{A2DD870B-4D7D-41EC-86E7-1C970AAD4D05}" type="presParOf" srcId="{DF0ADFDD-C34F-460D-A9BB-4DC563C2FF64}" destId="{3C09D039-AF29-4A95-B2C3-1D69138A09F5}" srcOrd="8" destOrd="0" presId="urn:microsoft.com/office/officeart/2005/8/layout/list1"/>
    <dgm:cxn modelId="{65BA4CD5-511D-4915-B053-F43CA7083F17}" type="presParOf" srcId="{3C09D039-AF29-4A95-B2C3-1D69138A09F5}" destId="{B1494EE3-E38D-460A-A4A6-A9CFAE278870}" srcOrd="0" destOrd="0" presId="urn:microsoft.com/office/officeart/2005/8/layout/list1"/>
    <dgm:cxn modelId="{9F7A00FF-A0D1-463A-9897-7DDDF423A960}" type="presParOf" srcId="{3C09D039-AF29-4A95-B2C3-1D69138A09F5}" destId="{AF70D1EC-DCBF-447D-B4A2-EAC5D6B00DCA}" srcOrd="1" destOrd="0" presId="urn:microsoft.com/office/officeart/2005/8/layout/list1"/>
    <dgm:cxn modelId="{798144C8-2C35-4D34-9D7C-714FADFF5C04}" type="presParOf" srcId="{DF0ADFDD-C34F-460D-A9BB-4DC563C2FF64}" destId="{B4FE8D14-28AD-4303-9067-2AE482CB4B12}" srcOrd="9" destOrd="0" presId="urn:microsoft.com/office/officeart/2005/8/layout/list1"/>
    <dgm:cxn modelId="{DDC25061-2AA4-4203-85F6-DB172568CAD8}" type="presParOf" srcId="{DF0ADFDD-C34F-460D-A9BB-4DC563C2FF64}" destId="{B00A8EE6-D697-4F88-A0D0-912262DC74F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 custT="1"/>
      <dgm:spPr/>
      <dgm:t>
        <a:bodyPr/>
        <a:lstStyle/>
        <a:p>
          <a:r>
            <a:rPr lang="ru-RU" sz="2000" b="1" smtClean="0"/>
            <a:t>санитарно-эпидемиологические правила и нормативы</a:t>
          </a:r>
          <a:endParaRPr lang="ru-RU" sz="2000" b="1" dirty="0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 custT="1"/>
      <dgm:spPr/>
      <dgm:t>
        <a:bodyPr/>
        <a:lstStyle/>
        <a:p>
          <a:r>
            <a:rPr lang="ru-RU" sz="2000" b="1" smtClean="0"/>
            <a:t>требования к пожарной безопасности</a:t>
          </a:r>
          <a:endParaRPr lang="ru-RU" sz="2000" b="1" dirty="0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 custT="1"/>
      <dgm:spPr/>
      <dgm:t>
        <a:bodyPr/>
        <a:lstStyle/>
        <a:p>
          <a:r>
            <a:rPr lang="ru-RU" sz="2000" b="1" smtClean="0"/>
            <a:t>требования к средствам обучения и воспитания </a:t>
          </a:r>
          <a:endParaRPr lang="ru-RU" sz="2000" b="1" dirty="0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7DC315D4-CF6A-4FD0-9BD4-74329BDFD2E4}">
      <dgm:prSet custT="1"/>
      <dgm:spPr/>
      <dgm:t>
        <a:bodyPr/>
        <a:lstStyle/>
        <a:p>
          <a:r>
            <a:rPr lang="ru-RU" sz="1900" smtClean="0"/>
            <a:t> </a:t>
          </a:r>
          <a:r>
            <a:rPr lang="ru-RU" sz="2000" b="1" smtClean="0"/>
            <a:t>оснащенность помещений ППРС</a:t>
          </a:r>
          <a:endParaRPr lang="ru-RU" sz="2000" b="1" dirty="0"/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/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/>
        </a:p>
      </dgm:t>
    </dgm:pt>
    <dgm:pt modelId="{CDBA3C88-BD9A-45C0-AE92-37C296F66ACB}">
      <dgm:prSet custT="1"/>
      <dgm:spPr/>
      <dgm:t>
        <a:bodyPr/>
        <a:lstStyle/>
        <a:p>
          <a:r>
            <a:rPr lang="ru-RU" sz="2000" b="1" smtClean="0"/>
            <a:t>материально-техническое обеспечение программы </a:t>
          </a:r>
          <a:endParaRPr lang="ru-RU" sz="2000" b="1" dirty="0"/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  <dgm:t>
        <a:bodyPr/>
        <a:lstStyle/>
        <a:p>
          <a:endParaRPr lang="ru-RU"/>
        </a:p>
      </dgm:t>
    </dgm:pt>
    <dgm:pt modelId="{E9BD361F-BD60-461F-8D02-5C93E37A8958}" type="pres">
      <dgm:prSet presAssocID="{EA99C889-C3C4-4DA2-95A7-54DE057BCA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5" custScaleX="136470" custScaleY="103040" custLinFactNeighborX="-2185" custLinFactNeighborY="131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  <dgm:t>
        <a:bodyPr/>
        <a:lstStyle/>
        <a:p>
          <a:endParaRPr lang="ru-RU"/>
        </a:p>
      </dgm:t>
    </dgm:pt>
    <dgm:pt modelId="{2693B1DE-1574-44DE-A6BD-2F47FFF4894F}" type="pres">
      <dgm:prSet presAssocID="{EA99C889-C3C4-4DA2-95A7-54DE057BCAB6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6CE63-0B6F-4F4D-9DD6-0153E55832E3}" type="pres">
      <dgm:prSet presAssocID="{103667F7-D63D-4AB5-906D-AB44F3639BC8}" presName="spaceBetweenRectangles" presStyleCnt="0"/>
      <dgm:spPr/>
      <dgm:t>
        <a:bodyPr/>
        <a:lstStyle/>
        <a:p>
          <a:endParaRPr lang="ru-RU"/>
        </a:p>
      </dgm:t>
    </dgm:pt>
    <dgm:pt modelId="{0C8BB5D9-3B37-4208-B858-C70CBA2250BE}" type="pres">
      <dgm:prSet presAssocID="{DBEB36B6-DE6B-478C-9480-55DFD5B44D03}" presName="parentLin" presStyleCnt="0"/>
      <dgm:spPr/>
      <dgm:t>
        <a:bodyPr/>
        <a:lstStyle/>
        <a:p>
          <a:endParaRPr lang="ru-RU"/>
        </a:p>
      </dgm:t>
    </dgm:pt>
    <dgm:pt modelId="{90ECB009-2161-4FCE-BDBD-5D422FF9BD8B}" type="pres">
      <dgm:prSet presAssocID="{DBEB36B6-DE6B-478C-9480-55DFD5B44D0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5" custScaleX="135464" custScaleY="966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  <dgm:t>
        <a:bodyPr/>
        <a:lstStyle/>
        <a:p>
          <a:endParaRPr lang="ru-RU"/>
        </a:p>
      </dgm:t>
    </dgm:pt>
    <dgm:pt modelId="{339E794D-6153-47BC-BF1A-65FD64E78766}" type="pres">
      <dgm:prSet presAssocID="{DBEB36B6-DE6B-478C-9480-55DFD5B44D03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10F49-5A94-461C-9370-D25C93396E11}" type="pres">
      <dgm:prSet presAssocID="{C05D037C-50E1-4E8E-81EA-B6C56E5954CE}" presName="spaceBetweenRectangles" presStyleCnt="0"/>
      <dgm:spPr/>
      <dgm:t>
        <a:bodyPr/>
        <a:lstStyle/>
        <a:p>
          <a:endParaRPr lang="ru-RU"/>
        </a:p>
      </dgm:t>
    </dgm:pt>
    <dgm:pt modelId="{09054E1E-F69E-4A64-A01E-348F9071F812}" type="pres">
      <dgm:prSet presAssocID="{EF101EA2-D3EF-4F9A-B170-673B13B2AB99}" presName="parentLin" presStyleCnt="0"/>
      <dgm:spPr/>
      <dgm:t>
        <a:bodyPr/>
        <a:lstStyle/>
        <a:p>
          <a:endParaRPr lang="ru-RU"/>
        </a:p>
      </dgm:t>
    </dgm:pt>
    <dgm:pt modelId="{E4CDCD51-55B5-47A8-A21F-2E13C8497BDF}" type="pres">
      <dgm:prSet presAssocID="{EF101EA2-D3EF-4F9A-B170-673B13B2AB9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5" custScaleX="139123" custScaleY="115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  <dgm:t>
        <a:bodyPr/>
        <a:lstStyle/>
        <a:p>
          <a:endParaRPr lang="ru-RU"/>
        </a:p>
      </dgm:t>
    </dgm:pt>
    <dgm:pt modelId="{04D2C57B-622B-4C5B-8CCA-4660D597A0BA}" type="pres">
      <dgm:prSet presAssocID="{EF101EA2-D3EF-4F9A-B170-673B13B2AB99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81653-3F54-4E81-9FED-4F9CE518127D}" type="pres">
      <dgm:prSet presAssocID="{26350F59-EDEC-4ED8-8940-AAA28768F437}" presName="spaceBetweenRectangles" presStyleCnt="0"/>
      <dgm:spPr/>
      <dgm:t>
        <a:bodyPr/>
        <a:lstStyle/>
        <a:p>
          <a:endParaRPr lang="ru-RU"/>
        </a:p>
      </dgm:t>
    </dgm:pt>
    <dgm:pt modelId="{E5B3F690-BD14-43F6-AE30-186B7E0D25FB}" type="pres">
      <dgm:prSet presAssocID="{7DC315D4-CF6A-4FD0-9BD4-74329BDFD2E4}" presName="parentLin" presStyleCnt="0"/>
      <dgm:spPr/>
      <dgm:t>
        <a:bodyPr/>
        <a:lstStyle/>
        <a:p>
          <a:endParaRPr lang="ru-RU"/>
        </a:p>
      </dgm:t>
    </dgm:pt>
    <dgm:pt modelId="{BDA33F08-5B65-4C8A-B073-98578CAD4843}" type="pres">
      <dgm:prSet presAssocID="{7DC315D4-CF6A-4FD0-9BD4-74329BDFD2E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1AE2133-6DD3-4D37-9B8D-D678BC651EAC}" type="pres">
      <dgm:prSet presAssocID="{7DC315D4-CF6A-4FD0-9BD4-74329BDFD2E4}" presName="parentText" presStyleLbl="node1" presStyleIdx="3" presStyleCnt="5" custScaleX="142857" custScaleY="1131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2555-46A2-4F35-AB2A-0BEBCFC79D60}" type="pres">
      <dgm:prSet presAssocID="{7DC315D4-CF6A-4FD0-9BD4-74329BDFD2E4}" presName="negativeSpace" presStyleCnt="0"/>
      <dgm:spPr/>
      <dgm:t>
        <a:bodyPr/>
        <a:lstStyle/>
        <a:p>
          <a:endParaRPr lang="ru-RU"/>
        </a:p>
      </dgm:t>
    </dgm:pt>
    <dgm:pt modelId="{8D2482DD-1B0E-4A2B-BD55-FDD87F017E76}" type="pres">
      <dgm:prSet presAssocID="{7DC315D4-CF6A-4FD0-9BD4-74329BDFD2E4}" presName="childText" presStyleLbl="conFgAcc1" presStyleIdx="3" presStyleCnt="5" custLinFactNeighborX="1736" custLinFactNeighborY="66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EEA68-2003-4581-B589-2A3BED8B8090}" type="pres">
      <dgm:prSet presAssocID="{7C8516BD-7CFF-4D90-B72F-8B19AA55BCC9}" presName="spaceBetweenRectangles" presStyleCnt="0"/>
      <dgm:spPr/>
      <dgm:t>
        <a:bodyPr/>
        <a:lstStyle/>
        <a:p>
          <a:endParaRPr lang="ru-RU"/>
        </a:p>
      </dgm:t>
    </dgm:pt>
    <dgm:pt modelId="{7F579C94-9A29-45BC-8277-1799C24D2398}" type="pres">
      <dgm:prSet presAssocID="{CDBA3C88-BD9A-45C0-AE92-37C296F66ACB}" presName="parentLin" presStyleCnt="0"/>
      <dgm:spPr/>
      <dgm:t>
        <a:bodyPr/>
        <a:lstStyle/>
        <a:p>
          <a:endParaRPr lang="ru-RU"/>
        </a:p>
      </dgm:t>
    </dgm:pt>
    <dgm:pt modelId="{28DD7763-6CEC-4AA4-AD7D-F789D9DAD30D}" type="pres">
      <dgm:prSet presAssocID="{CDBA3C88-BD9A-45C0-AE92-37C296F66A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4" presStyleCnt="5" custScaleX="136646" custScaleY="106936" custLinFactNeighborX="4167" custLinFactNeighborY="-7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  <dgm:t>
        <a:bodyPr/>
        <a:lstStyle/>
        <a:p>
          <a:endParaRPr lang="ru-RU"/>
        </a:p>
      </dgm:t>
    </dgm:pt>
    <dgm:pt modelId="{C809B7E3-D4D2-4CFB-865B-EC8257D90BF1}" type="pres">
      <dgm:prSet presAssocID="{CDBA3C88-BD9A-45C0-AE92-37C296F66ACB}" presName="childText" presStyleLbl="conFgAcc1" presStyleIdx="4" presStyleCnt="5" custLinFactNeighborX="868" custLinFactNeighborY="19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9B9CA6-54D7-4B97-9C67-25730B4EBB25}" type="presOf" srcId="{EA99C889-C3C4-4DA2-95A7-54DE057BCAB6}" destId="{E9BD361F-BD60-461F-8D02-5C93E37A8958}" srcOrd="0" destOrd="0" presId="urn:microsoft.com/office/officeart/2005/8/layout/list1"/>
    <dgm:cxn modelId="{4D878B18-29C9-4FCE-AD24-A2A429001A93}" srcId="{7EE43911-8834-4449-9A1A-2168EA05DEF5}" destId="{7DC315D4-CF6A-4FD0-9BD4-74329BDFD2E4}" srcOrd="3" destOrd="0" parTransId="{5CCABB17-000D-4CCF-95EE-675A2ED92E4F}" sibTransId="{7C8516BD-7CFF-4D90-B72F-8B19AA55BCC9}"/>
    <dgm:cxn modelId="{1C21D612-8702-4BF3-9037-502C8BC1325A}" srcId="{7EE43911-8834-4449-9A1A-2168EA05DEF5}" destId="{CDBA3C88-BD9A-45C0-AE92-37C296F66ACB}" srcOrd="4" destOrd="0" parTransId="{27882E36-6FA2-4659-B401-D200AAFC5686}" sibTransId="{C2B0F16A-33B4-4CE4-BB3B-2A9B80C9002A}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D520AB1B-1B51-4B8D-A888-8F8C9B65539B}" type="presOf" srcId="{7DC315D4-CF6A-4FD0-9BD4-74329BDFD2E4}" destId="{61AE2133-6DD3-4D37-9B8D-D678BC651EAC}" srcOrd="1" destOrd="0" presId="urn:microsoft.com/office/officeart/2005/8/layout/list1"/>
    <dgm:cxn modelId="{B5488047-EBCC-49E9-B11C-B8CCA7EDCA01}" type="presOf" srcId="{7EE43911-8834-4449-9A1A-2168EA05DEF5}" destId="{A86B5035-7A6C-46E1-9C99-4C9553F2AF05}" srcOrd="0" destOrd="0" presId="urn:microsoft.com/office/officeart/2005/8/layout/list1"/>
    <dgm:cxn modelId="{927D879D-C5E7-41B4-9585-B7C6E3AB39F7}" type="presOf" srcId="{DBEB36B6-DE6B-478C-9480-55DFD5B44D03}" destId="{89EDEAD9-DA62-45D3-9EE4-54C18FFE8251}" srcOrd="1" destOrd="0" presId="urn:microsoft.com/office/officeart/2005/8/layout/list1"/>
    <dgm:cxn modelId="{9958EDEC-58D8-4C28-A1FA-5ED47174E109}" type="presOf" srcId="{CDBA3C88-BD9A-45C0-AE92-37C296F66ACB}" destId="{28DD7763-6CEC-4AA4-AD7D-F789D9DAD30D}" srcOrd="0" destOrd="0" presId="urn:microsoft.com/office/officeart/2005/8/layout/list1"/>
    <dgm:cxn modelId="{37C02B6D-13DF-4A90-BC10-676E8691B5D9}" type="presOf" srcId="{CDBA3C88-BD9A-45C0-AE92-37C296F66ACB}" destId="{B021F2BB-6371-4D24-BBDB-008A4F739364}" srcOrd="1" destOrd="0" presId="urn:microsoft.com/office/officeart/2005/8/layout/list1"/>
    <dgm:cxn modelId="{B0D5AACE-CE17-4599-95A2-934E66C73646}" type="presOf" srcId="{7DC315D4-CF6A-4FD0-9BD4-74329BDFD2E4}" destId="{BDA33F08-5B65-4C8A-B073-98578CAD4843}" srcOrd="0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2E3B48DE-2F16-4C0E-ADE2-07618245A92E}" type="presOf" srcId="{EA99C889-C3C4-4DA2-95A7-54DE057BCAB6}" destId="{B74C86A2-E452-4D24-B72C-68181FD0FBC5}" srcOrd="1" destOrd="0" presId="urn:microsoft.com/office/officeart/2005/8/layout/list1"/>
    <dgm:cxn modelId="{633A5EFE-197E-4EFB-BD70-5993B7B2A00C}" type="presOf" srcId="{DBEB36B6-DE6B-478C-9480-55DFD5B44D03}" destId="{90ECB009-2161-4FCE-BDBD-5D422FF9BD8B}" srcOrd="0" destOrd="0" presId="urn:microsoft.com/office/officeart/2005/8/layout/list1"/>
    <dgm:cxn modelId="{EFE99D31-62A7-445B-A300-49454B96C7ED}" type="presOf" srcId="{EF101EA2-D3EF-4F9A-B170-673B13B2AB99}" destId="{6BB609BF-E19A-4E75-9CAA-6CFD4D46966B}" srcOrd="1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393FA57E-B915-4B97-8E4C-1583B36F915A}" type="presOf" srcId="{EF101EA2-D3EF-4F9A-B170-673B13B2AB99}" destId="{E4CDCD51-55B5-47A8-A21F-2E13C8497BDF}" srcOrd="0" destOrd="0" presId="urn:microsoft.com/office/officeart/2005/8/layout/list1"/>
    <dgm:cxn modelId="{F3F0790E-DFC7-4E74-A2F2-2CDFE6527594}" type="presParOf" srcId="{A86B5035-7A6C-46E1-9C99-4C9553F2AF05}" destId="{E2830A46-1D5E-471C-AD50-9D2FD3E5F309}" srcOrd="0" destOrd="0" presId="urn:microsoft.com/office/officeart/2005/8/layout/list1"/>
    <dgm:cxn modelId="{54917CC6-DED0-44D4-952D-705D14F77FEC}" type="presParOf" srcId="{E2830A46-1D5E-471C-AD50-9D2FD3E5F309}" destId="{E9BD361F-BD60-461F-8D02-5C93E37A8958}" srcOrd="0" destOrd="0" presId="urn:microsoft.com/office/officeart/2005/8/layout/list1"/>
    <dgm:cxn modelId="{4EDE0ABD-B360-4754-8B1B-154A55D25014}" type="presParOf" srcId="{E2830A46-1D5E-471C-AD50-9D2FD3E5F309}" destId="{B74C86A2-E452-4D24-B72C-68181FD0FBC5}" srcOrd="1" destOrd="0" presId="urn:microsoft.com/office/officeart/2005/8/layout/list1"/>
    <dgm:cxn modelId="{F760B8CA-6A62-499D-86DE-EB68FE6A64E3}" type="presParOf" srcId="{A86B5035-7A6C-46E1-9C99-4C9553F2AF05}" destId="{BBA5896B-DBA9-4BE7-AA19-5F1A80788BD2}" srcOrd="1" destOrd="0" presId="urn:microsoft.com/office/officeart/2005/8/layout/list1"/>
    <dgm:cxn modelId="{4EDF7EF5-73E8-4F20-A3EF-AC23D6AD6BE6}" type="presParOf" srcId="{A86B5035-7A6C-46E1-9C99-4C9553F2AF05}" destId="{2693B1DE-1574-44DE-A6BD-2F47FFF4894F}" srcOrd="2" destOrd="0" presId="urn:microsoft.com/office/officeart/2005/8/layout/list1"/>
    <dgm:cxn modelId="{503C4300-1EF7-407E-9F81-82A26BA19F5C}" type="presParOf" srcId="{A86B5035-7A6C-46E1-9C99-4C9553F2AF05}" destId="{1016CE63-0B6F-4F4D-9DD6-0153E55832E3}" srcOrd="3" destOrd="0" presId="urn:microsoft.com/office/officeart/2005/8/layout/list1"/>
    <dgm:cxn modelId="{286E1BD6-0BED-4790-99AC-04B954136358}" type="presParOf" srcId="{A86B5035-7A6C-46E1-9C99-4C9553F2AF05}" destId="{0C8BB5D9-3B37-4208-B858-C70CBA2250BE}" srcOrd="4" destOrd="0" presId="urn:microsoft.com/office/officeart/2005/8/layout/list1"/>
    <dgm:cxn modelId="{6B237977-C44A-411E-8282-76BAE51AC412}" type="presParOf" srcId="{0C8BB5D9-3B37-4208-B858-C70CBA2250BE}" destId="{90ECB009-2161-4FCE-BDBD-5D422FF9BD8B}" srcOrd="0" destOrd="0" presId="urn:microsoft.com/office/officeart/2005/8/layout/list1"/>
    <dgm:cxn modelId="{3EC0AECF-52B7-40CF-BFD9-33A56B9F2618}" type="presParOf" srcId="{0C8BB5D9-3B37-4208-B858-C70CBA2250BE}" destId="{89EDEAD9-DA62-45D3-9EE4-54C18FFE8251}" srcOrd="1" destOrd="0" presId="urn:microsoft.com/office/officeart/2005/8/layout/list1"/>
    <dgm:cxn modelId="{848A68C6-8202-4902-BFA2-A3E0A0BF23E9}" type="presParOf" srcId="{A86B5035-7A6C-46E1-9C99-4C9553F2AF05}" destId="{D6F2A3B7-9339-4141-9FE7-8A47E56DF203}" srcOrd="5" destOrd="0" presId="urn:microsoft.com/office/officeart/2005/8/layout/list1"/>
    <dgm:cxn modelId="{E7E79107-8769-48BE-931D-5C209B973EBB}" type="presParOf" srcId="{A86B5035-7A6C-46E1-9C99-4C9553F2AF05}" destId="{339E794D-6153-47BC-BF1A-65FD64E78766}" srcOrd="6" destOrd="0" presId="urn:microsoft.com/office/officeart/2005/8/layout/list1"/>
    <dgm:cxn modelId="{6C27E09A-DA4C-4248-8550-48B5283B6D3C}" type="presParOf" srcId="{A86B5035-7A6C-46E1-9C99-4C9553F2AF05}" destId="{64E10F49-5A94-461C-9370-D25C93396E11}" srcOrd="7" destOrd="0" presId="urn:microsoft.com/office/officeart/2005/8/layout/list1"/>
    <dgm:cxn modelId="{B265E965-4482-4556-BF76-1B458B40F9C2}" type="presParOf" srcId="{A86B5035-7A6C-46E1-9C99-4C9553F2AF05}" destId="{09054E1E-F69E-4A64-A01E-348F9071F812}" srcOrd="8" destOrd="0" presId="urn:microsoft.com/office/officeart/2005/8/layout/list1"/>
    <dgm:cxn modelId="{860BBD21-506D-4DE7-BC07-FEE1CA5696A0}" type="presParOf" srcId="{09054E1E-F69E-4A64-A01E-348F9071F812}" destId="{E4CDCD51-55B5-47A8-A21F-2E13C8497BDF}" srcOrd="0" destOrd="0" presId="urn:microsoft.com/office/officeart/2005/8/layout/list1"/>
    <dgm:cxn modelId="{E568220B-3B3F-4A3A-B6C9-16559A01489F}" type="presParOf" srcId="{09054E1E-F69E-4A64-A01E-348F9071F812}" destId="{6BB609BF-E19A-4E75-9CAA-6CFD4D46966B}" srcOrd="1" destOrd="0" presId="urn:microsoft.com/office/officeart/2005/8/layout/list1"/>
    <dgm:cxn modelId="{6E568623-3A82-4F99-9FBA-0AC118BFB15A}" type="presParOf" srcId="{A86B5035-7A6C-46E1-9C99-4C9553F2AF05}" destId="{B7CBAAE1-199A-459F-973F-521F138BF836}" srcOrd="9" destOrd="0" presId="urn:microsoft.com/office/officeart/2005/8/layout/list1"/>
    <dgm:cxn modelId="{3B4D346C-58A8-46B9-854F-F9B836CA6B1A}" type="presParOf" srcId="{A86B5035-7A6C-46E1-9C99-4C9553F2AF05}" destId="{04D2C57B-622B-4C5B-8CCA-4660D597A0BA}" srcOrd="10" destOrd="0" presId="urn:microsoft.com/office/officeart/2005/8/layout/list1"/>
    <dgm:cxn modelId="{85BF70D9-2F32-4574-BBEF-A1967C930599}" type="presParOf" srcId="{A86B5035-7A6C-46E1-9C99-4C9553F2AF05}" destId="{C9F81653-3F54-4E81-9FED-4F9CE518127D}" srcOrd="11" destOrd="0" presId="urn:microsoft.com/office/officeart/2005/8/layout/list1"/>
    <dgm:cxn modelId="{9B128307-4FE0-46CD-80DF-7BAC5F452EEA}" type="presParOf" srcId="{A86B5035-7A6C-46E1-9C99-4C9553F2AF05}" destId="{E5B3F690-BD14-43F6-AE30-186B7E0D25FB}" srcOrd="12" destOrd="0" presId="urn:microsoft.com/office/officeart/2005/8/layout/list1"/>
    <dgm:cxn modelId="{AF0E6649-52F2-468C-8063-E1E4E9C18EEF}" type="presParOf" srcId="{E5B3F690-BD14-43F6-AE30-186B7E0D25FB}" destId="{BDA33F08-5B65-4C8A-B073-98578CAD4843}" srcOrd="0" destOrd="0" presId="urn:microsoft.com/office/officeart/2005/8/layout/list1"/>
    <dgm:cxn modelId="{B714CB2A-B3A1-414A-9225-3E3DFE2098F1}" type="presParOf" srcId="{E5B3F690-BD14-43F6-AE30-186B7E0D25FB}" destId="{61AE2133-6DD3-4D37-9B8D-D678BC651EAC}" srcOrd="1" destOrd="0" presId="urn:microsoft.com/office/officeart/2005/8/layout/list1"/>
    <dgm:cxn modelId="{E2988FA6-E39D-4896-8C58-5237D4FBCE12}" type="presParOf" srcId="{A86B5035-7A6C-46E1-9C99-4C9553F2AF05}" destId="{31882555-46A2-4F35-AB2A-0BEBCFC79D60}" srcOrd="13" destOrd="0" presId="urn:microsoft.com/office/officeart/2005/8/layout/list1"/>
    <dgm:cxn modelId="{EEA8967A-5228-477C-9798-4E9A404F6859}" type="presParOf" srcId="{A86B5035-7A6C-46E1-9C99-4C9553F2AF05}" destId="{8D2482DD-1B0E-4A2B-BD55-FDD87F017E76}" srcOrd="14" destOrd="0" presId="urn:microsoft.com/office/officeart/2005/8/layout/list1"/>
    <dgm:cxn modelId="{6253DAED-CA5B-4A75-BE47-9F6E7B9E6139}" type="presParOf" srcId="{A86B5035-7A6C-46E1-9C99-4C9553F2AF05}" destId="{A81EEA68-2003-4581-B589-2A3BED8B8090}" srcOrd="15" destOrd="0" presId="urn:microsoft.com/office/officeart/2005/8/layout/list1"/>
    <dgm:cxn modelId="{CE5AEC22-2D78-4B7C-B051-2CB9CEA81296}" type="presParOf" srcId="{A86B5035-7A6C-46E1-9C99-4C9553F2AF05}" destId="{7F579C94-9A29-45BC-8277-1799C24D2398}" srcOrd="16" destOrd="0" presId="urn:microsoft.com/office/officeart/2005/8/layout/list1"/>
    <dgm:cxn modelId="{5FEE48C4-4B9C-423B-8C10-7EE55600AFB2}" type="presParOf" srcId="{7F579C94-9A29-45BC-8277-1799C24D2398}" destId="{28DD7763-6CEC-4AA4-AD7D-F789D9DAD30D}" srcOrd="0" destOrd="0" presId="urn:microsoft.com/office/officeart/2005/8/layout/list1"/>
    <dgm:cxn modelId="{00D1C46D-EE2F-48F4-A0D7-00071D860843}" type="presParOf" srcId="{7F579C94-9A29-45BC-8277-1799C24D2398}" destId="{B021F2BB-6371-4D24-BBDB-008A4F739364}" srcOrd="1" destOrd="0" presId="urn:microsoft.com/office/officeart/2005/8/layout/list1"/>
    <dgm:cxn modelId="{C08272B7-566D-4680-992B-60EE46274BAF}" type="presParOf" srcId="{A86B5035-7A6C-46E1-9C99-4C9553F2AF05}" destId="{EE855BD6-9B04-4D92-AC00-279C82350E27}" srcOrd="17" destOrd="0" presId="urn:microsoft.com/office/officeart/2005/8/layout/list1"/>
    <dgm:cxn modelId="{ED649319-2EBB-4A7B-9A32-3151594FC574}" type="presParOf" srcId="{A86B5035-7A6C-46E1-9C99-4C9553F2AF05}" destId="{C809B7E3-D4D2-4CFB-865B-EC8257D90B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DBEB36B6-DE6B-478C-9480-55DFD5B44D0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обеспечивать реализацию Программы</a:t>
          </a:r>
          <a:endParaRPr lang="ru-RU" sz="2000" b="1" dirty="0">
            <a:solidFill>
              <a:schemeClr val="tx1"/>
            </a:solidFill>
          </a:endParaRPr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отражать структуру и объем расходов, необходимых для реализации Программы</a:t>
          </a:r>
          <a:endParaRPr lang="ru-RU" sz="2000" b="1" dirty="0">
            <a:solidFill>
              <a:schemeClr val="tx1"/>
            </a:solidFill>
          </a:endParaRPr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EA99C889-C3C4-4DA2-95A7-54DE057BCAB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обеспечивать возможность выполнения требований Стандарта к условиям реализации и структуре Программы;</a:t>
          </a:r>
          <a:endParaRPr lang="ru-RU" sz="2000" b="1" dirty="0">
            <a:solidFill>
              <a:schemeClr val="tx1"/>
            </a:solidFill>
          </a:endParaRPr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  <dgm:t>
        <a:bodyPr/>
        <a:lstStyle/>
        <a:p>
          <a:endParaRPr lang="ru-RU"/>
        </a:p>
      </dgm:t>
    </dgm:pt>
    <dgm:pt modelId="{E9BD361F-BD60-461F-8D02-5C93E37A8958}" type="pres">
      <dgm:prSet presAssocID="{EA99C889-C3C4-4DA2-95A7-54DE057BCAB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3" custScaleX="141589" custScaleY="172274" custLinFactNeighborX="-63495" custLinFactNeighborY="72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  <dgm:t>
        <a:bodyPr/>
        <a:lstStyle/>
        <a:p>
          <a:endParaRPr lang="ru-RU"/>
        </a:p>
      </dgm:t>
    </dgm:pt>
    <dgm:pt modelId="{2693B1DE-1574-44DE-A6BD-2F47FFF4894F}" type="pres">
      <dgm:prSet presAssocID="{EA99C889-C3C4-4DA2-95A7-54DE057BCAB6}" presName="childText" presStyleLbl="conFgAcc1" presStyleIdx="0" presStyleCnt="3" custLinFactNeighborY="-26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6CE63-0B6F-4F4D-9DD6-0153E55832E3}" type="pres">
      <dgm:prSet presAssocID="{103667F7-D63D-4AB5-906D-AB44F3639BC8}" presName="spaceBetweenRectangles" presStyleCnt="0"/>
      <dgm:spPr/>
      <dgm:t>
        <a:bodyPr/>
        <a:lstStyle/>
        <a:p>
          <a:endParaRPr lang="ru-RU"/>
        </a:p>
      </dgm:t>
    </dgm:pt>
    <dgm:pt modelId="{0C8BB5D9-3B37-4208-B858-C70CBA2250BE}" type="pres">
      <dgm:prSet presAssocID="{DBEB36B6-DE6B-478C-9480-55DFD5B44D03}" presName="parentLin" presStyleCnt="0"/>
      <dgm:spPr/>
      <dgm:t>
        <a:bodyPr/>
        <a:lstStyle/>
        <a:p>
          <a:endParaRPr lang="ru-RU"/>
        </a:p>
      </dgm:t>
    </dgm:pt>
    <dgm:pt modelId="{90ECB009-2161-4FCE-BDBD-5D422FF9BD8B}" type="pres">
      <dgm:prSet presAssocID="{DBEB36B6-DE6B-478C-9480-55DFD5B44D0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3" custScaleX="139031" custScaleY="151794" custLinFactNeighborX="-47916" custLinFactNeighborY="158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  <dgm:t>
        <a:bodyPr/>
        <a:lstStyle/>
        <a:p>
          <a:endParaRPr lang="ru-RU"/>
        </a:p>
      </dgm:t>
    </dgm:pt>
    <dgm:pt modelId="{339E794D-6153-47BC-BF1A-65FD64E78766}" type="pres">
      <dgm:prSet presAssocID="{DBEB36B6-DE6B-478C-9480-55DFD5B44D03}" presName="childText" presStyleLbl="conFgAcc1" presStyleIdx="1" presStyleCnt="3" custLinFactY="812" custLinFactNeighborX="86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10F49-5A94-461C-9370-D25C93396E11}" type="pres">
      <dgm:prSet presAssocID="{C05D037C-50E1-4E8E-81EA-B6C56E5954CE}" presName="spaceBetweenRectangles" presStyleCnt="0"/>
      <dgm:spPr/>
      <dgm:t>
        <a:bodyPr/>
        <a:lstStyle/>
        <a:p>
          <a:endParaRPr lang="ru-RU"/>
        </a:p>
      </dgm:t>
    </dgm:pt>
    <dgm:pt modelId="{09054E1E-F69E-4A64-A01E-348F9071F812}" type="pres">
      <dgm:prSet presAssocID="{EF101EA2-D3EF-4F9A-B170-673B13B2AB99}" presName="parentLin" presStyleCnt="0"/>
      <dgm:spPr/>
      <dgm:t>
        <a:bodyPr/>
        <a:lstStyle/>
        <a:p>
          <a:endParaRPr lang="ru-RU"/>
        </a:p>
      </dgm:t>
    </dgm:pt>
    <dgm:pt modelId="{E4CDCD51-55B5-47A8-A21F-2E13C8497BDF}" type="pres">
      <dgm:prSet presAssocID="{EF101EA2-D3EF-4F9A-B170-673B13B2AB9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3" custScaleX="138981" custScaleY="167052" custLinFactNeighborX="-45243" custLinFactNeighborY="7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  <dgm:t>
        <a:bodyPr/>
        <a:lstStyle/>
        <a:p>
          <a:endParaRPr lang="ru-RU"/>
        </a:p>
      </dgm:t>
    </dgm:pt>
    <dgm:pt modelId="{04D2C57B-622B-4C5B-8CCA-4660D597A0BA}" type="pres">
      <dgm:prSet presAssocID="{EF101EA2-D3EF-4F9A-B170-673B13B2AB9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812DA4-8CCA-4E4F-BFE5-4C30E1FDFE82}" type="presOf" srcId="{7EE43911-8834-4449-9A1A-2168EA05DEF5}" destId="{A86B5035-7A6C-46E1-9C99-4C9553F2AF05}" srcOrd="0" destOrd="0" presId="urn:microsoft.com/office/officeart/2005/8/layout/list1"/>
    <dgm:cxn modelId="{B684CA84-7A01-496A-AB3F-842D54DB6A8C}" type="presOf" srcId="{DBEB36B6-DE6B-478C-9480-55DFD5B44D03}" destId="{89EDEAD9-DA62-45D3-9EE4-54C18FFE8251}" srcOrd="1" destOrd="0" presId="urn:microsoft.com/office/officeart/2005/8/layout/list1"/>
    <dgm:cxn modelId="{5E4D77AC-F15D-42E9-A9E6-DAD47BC7C329}" type="presOf" srcId="{EA99C889-C3C4-4DA2-95A7-54DE057BCAB6}" destId="{B74C86A2-E452-4D24-B72C-68181FD0FBC5}" srcOrd="1" destOrd="0" presId="urn:microsoft.com/office/officeart/2005/8/layout/list1"/>
    <dgm:cxn modelId="{201F5D47-2062-4425-9C0E-89B065DD352D}" type="presOf" srcId="{EA99C889-C3C4-4DA2-95A7-54DE057BCAB6}" destId="{E9BD361F-BD60-461F-8D02-5C93E37A8958}" srcOrd="0" destOrd="0" presId="urn:microsoft.com/office/officeart/2005/8/layout/list1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A5139B75-D831-4190-B021-71AF17783734}" type="presOf" srcId="{DBEB36B6-DE6B-478C-9480-55DFD5B44D03}" destId="{90ECB009-2161-4FCE-BDBD-5D422FF9BD8B}" srcOrd="0" destOrd="0" presId="urn:microsoft.com/office/officeart/2005/8/layout/list1"/>
    <dgm:cxn modelId="{16EE7EE9-0216-4868-A82C-7607DE6A79B0}" type="presOf" srcId="{EF101EA2-D3EF-4F9A-B170-673B13B2AB99}" destId="{E4CDCD51-55B5-47A8-A21F-2E13C8497BDF}" srcOrd="0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8DFF6ABD-B36A-468E-9A90-B856CFDDA3D2}" type="presOf" srcId="{EF101EA2-D3EF-4F9A-B170-673B13B2AB99}" destId="{6BB609BF-E19A-4E75-9CAA-6CFD4D46966B}" srcOrd="1" destOrd="0" presId="urn:microsoft.com/office/officeart/2005/8/layout/list1"/>
    <dgm:cxn modelId="{4A3CDDBB-3352-4F0E-B150-C5EE80E9DEA1}" type="presParOf" srcId="{A86B5035-7A6C-46E1-9C99-4C9553F2AF05}" destId="{E2830A46-1D5E-471C-AD50-9D2FD3E5F309}" srcOrd="0" destOrd="0" presId="urn:microsoft.com/office/officeart/2005/8/layout/list1"/>
    <dgm:cxn modelId="{378EAF61-43BD-4880-AC15-181E572C031D}" type="presParOf" srcId="{E2830A46-1D5E-471C-AD50-9D2FD3E5F309}" destId="{E9BD361F-BD60-461F-8D02-5C93E37A8958}" srcOrd="0" destOrd="0" presId="urn:microsoft.com/office/officeart/2005/8/layout/list1"/>
    <dgm:cxn modelId="{9F2C9FC2-59B6-4953-B464-E50261B48522}" type="presParOf" srcId="{E2830A46-1D5E-471C-AD50-9D2FD3E5F309}" destId="{B74C86A2-E452-4D24-B72C-68181FD0FBC5}" srcOrd="1" destOrd="0" presId="urn:microsoft.com/office/officeart/2005/8/layout/list1"/>
    <dgm:cxn modelId="{B2F2D51B-5579-4650-B7B8-04C6B65D0C4C}" type="presParOf" srcId="{A86B5035-7A6C-46E1-9C99-4C9553F2AF05}" destId="{BBA5896B-DBA9-4BE7-AA19-5F1A80788BD2}" srcOrd="1" destOrd="0" presId="urn:microsoft.com/office/officeart/2005/8/layout/list1"/>
    <dgm:cxn modelId="{AF61298E-A763-48E4-BFB8-71ACB578B2BC}" type="presParOf" srcId="{A86B5035-7A6C-46E1-9C99-4C9553F2AF05}" destId="{2693B1DE-1574-44DE-A6BD-2F47FFF4894F}" srcOrd="2" destOrd="0" presId="urn:microsoft.com/office/officeart/2005/8/layout/list1"/>
    <dgm:cxn modelId="{E1B88CE7-4534-4DC3-BD42-AC8C8537949E}" type="presParOf" srcId="{A86B5035-7A6C-46E1-9C99-4C9553F2AF05}" destId="{1016CE63-0B6F-4F4D-9DD6-0153E55832E3}" srcOrd="3" destOrd="0" presId="urn:microsoft.com/office/officeart/2005/8/layout/list1"/>
    <dgm:cxn modelId="{286E3597-DFB8-49A8-B652-2D3081306A7A}" type="presParOf" srcId="{A86B5035-7A6C-46E1-9C99-4C9553F2AF05}" destId="{0C8BB5D9-3B37-4208-B858-C70CBA2250BE}" srcOrd="4" destOrd="0" presId="urn:microsoft.com/office/officeart/2005/8/layout/list1"/>
    <dgm:cxn modelId="{23E0DADF-F4AD-4758-B18D-6F66AB29357D}" type="presParOf" srcId="{0C8BB5D9-3B37-4208-B858-C70CBA2250BE}" destId="{90ECB009-2161-4FCE-BDBD-5D422FF9BD8B}" srcOrd="0" destOrd="0" presId="urn:microsoft.com/office/officeart/2005/8/layout/list1"/>
    <dgm:cxn modelId="{D5AD9F6A-2484-4707-9D0B-46E3C93E651F}" type="presParOf" srcId="{0C8BB5D9-3B37-4208-B858-C70CBA2250BE}" destId="{89EDEAD9-DA62-45D3-9EE4-54C18FFE8251}" srcOrd="1" destOrd="0" presId="urn:microsoft.com/office/officeart/2005/8/layout/list1"/>
    <dgm:cxn modelId="{0FDBAD6A-B99B-420D-B7AA-577A97033E45}" type="presParOf" srcId="{A86B5035-7A6C-46E1-9C99-4C9553F2AF05}" destId="{D6F2A3B7-9339-4141-9FE7-8A47E56DF203}" srcOrd="5" destOrd="0" presId="urn:microsoft.com/office/officeart/2005/8/layout/list1"/>
    <dgm:cxn modelId="{4584D0E1-9FA7-4E4B-BB1E-C9EF6A9DC7C2}" type="presParOf" srcId="{A86B5035-7A6C-46E1-9C99-4C9553F2AF05}" destId="{339E794D-6153-47BC-BF1A-65FD64E78766}" srcOrd="6" destOrd="0" presId="urn:microsoft.com/office/officeart/2005/8/layout/list1"/>
    <dgm:cxn modelId="{BAC8146E-5C88-46F6-B752-04AB5095B1BF}" type="presParOf" srcId="{A86B5035-7A6C-46E1-9C99-4C9553F2AF05}" destId="{64E10F49-5A94-461C-9370-D25C93396E11}" srcOrd="7" destOrd="0" presId="urn:microsoft.com/office/officeart/2005/8/layout/list1"/>
    <dgm:cxn modelId="{9B5D06DB-AD44-49A1-83F5-58CCE7B09321}" type="presParOf" srcId="{A86B5035-7A6C-46E1-9C99-4C9553F2AF05}" destId="{09054E1E-F69E-4A64-A01E-348F9071F812}" srcOrd="8" destOrd="0" presId="urn:microsoft.com/office/officeart/2005/8/layout/list1"/>
    <dgm:cxn modelId="{A1C90140-637B-4A04-9E09-910D8007AAD8}" type="presParOf" srcId="{09054E1E-F69E-4A64-A01E-348F9071F812}" destId="{E4CDCD51-55B5-47A8-A21F-2E13C8497BDF}" srcOrd="0" destOrd="0" presId="urn:microsoft.com/office/officeart/2005/8/layout/list1"/>
    <dgm:cxn modelId="{7DE5725C-83D8-452F-BE0B-5B39AD4C2EEA}" type="presParOf" srcId="{09054E1E-F69E-4A64-A01E-348F9071F812}" destId="{6BB609BF-E19A-4E75-9CAA-6CFD4D46966B}" srcOrd="1" destOrd="0" presId="urn:microsoft.com/office/officeart/2005/8/layout/list1"/>
    <dgm:cxn modelId="{241CEC1C-A79E-42D9-A18D-026D78D6C06D}" type="presParOf" srcId="{A86B5035-7A6C-46E1-9C99-4C9553F2AF05}" destId="{B7CBAAE1-199A-459F-973F-521F138BF836}" srcOrd="9" destOrd="0" presId="urn:microsoft.com/office/officeart/2005/8/layout/list1"/>
    <dgm:cxn modelId="{9F95B90B-9EA2-4CB1-B6A5-65A88B61940A}" type="presParOf" srcId="{A86B5035-7A6C-46E1-9C99-4C9553F2AF05}" destId="{04D2C57B-622B-4C5B-8CCA-4660D597A0B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C4921-FF16-4441-8571-8F7CF3BBAC1F}">
      <dsp:nvSpPr>
        <dsp:cNvPr id="0" name=""/>
        <dsp:cNvSpPr/>
      </dsp:nvSpPr>
      <dsp:spPr>
        <a:xfrm>
          <a:off x="0" y="232918"/>
          <a:ext cx="8229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F8CBD7-F7DD-458F-BE36-C5BC47AE0917}">
      <dsp:nvSpPr>
        <dsp:cNvPr id="0" name=""/>
        <dsp:cNvSpPr/>
      </dsp:nvSpPr>
      <dsp:spPr>
        <a:xfrm>
          <a:off x="409872" y="41038"/>
          <a:ext cx="7816083" cy="3837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уважение взрослых к человеческому достоинству детей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28606" y="59772"/>
        <a:ext cx="7778615" cy="346292"/>
      </dsp:txXfrm>
    </dsp:sp>
    <dsp:sp modelId="{5F14F10E-6589-40C0-BC93-896C714F3F00}">
      <dsp:nvSpPr>
        <dsp:cNvPr id="0" name=""/>
        <dsp:cNvSpPr/>
      </dsp:nvSpPr>
      <dsp:spPr>
        <a:xfrm>
          <a:off x="0" y="1073807"/>
          <a:ext cx="8229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B6598D-4476-4C2F-9D95-16C57750E60C}">
      <dsp:nvSpPr>
        <dsp:cNvPr id="0" name=""/>
        <dsp:cNvSpPr/>
      </dsp:nvSpPr>
      <dsp:spPr>
        <a:xfrm>
          <a:off x="360848" y="630718"/>
          <a:ext cx="7861889" cy="63496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использование форм и методов работы с детьми, в соответствии с их возрастными и индивидуальными особенностями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91845" y="661715"/>
        <a:ext cx="7799895" cy="572975"/>
      </dsp:txXfrm>
    </dsp:sp>
    <dsp:sp modelId="{74B7864C-7CC7-4ABB-82DF-90FA8F1520C3}">
      <dsp:nvSpPr>
        <dsp:cNvPr id="0" name=""/>
        <dsp:cNvSpPr/>
      </dsp:nvSpPr>
      <dsp:spPr>
        <a:xfrm>
          <a:off x="0" y="1663487"/>
          <a:ext cx="8229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316780-6CD0-447B-9D9D-A96AC3CB565E}">
      <dsp:nvSpPr>
        <dsp:cNvPr id="0" name=""/>
        <dsp:cNvSpPr/>
      </dsp:nvSpPr>
      <dsp:spPr>
        <a:xfrm>
          <a:off x="396210" y="1471607"/>
          <a:ext cx="7830675" cy="3837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учет интересов и возможностей каждого ребенка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14944" y="1490341"/>
        <a:ext cx="7793207" cy="346292"/>
      </dsp:txXfrm>
    </dsp:sp>
    <dsp:sp modelId="{6C3DFA28-708B-410C-BC1B-2486B78A119D}">
      <dsp:nvSpPr>
        <dsp:cNvPr id="0" name=""/>
        <dsp:cNvSpPr/>
      </dsp:nvSpPr>
      <dsp:spPr>
        <a:xfrm>
          <a:off x="0" y="2368925"/>
          <a:ext cx="8229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071EF6-B40D-44B9-8DCA-CB32E9A49E6D}">
      <dsp:nvSpPr>
        <dsp:cNvPr id="0" name=""/>
        <dsp:cNvSpPr/>
      </dsp:nvSpPr>
      <dsp:spPr>
        <a:xfrm>
          <a:off x="382949" y="2061287"/>
          <a:ext cx="7839339" cy="49951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поддержка взрослыми доброжелательного отношения детей друг к другу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07333" y="2085671"/>
        <a:ext cx="7790571" cy="450749"/>
      </dsp:txXfrm>
    </dsp:sp>
    <dsp:sp modelId="{30ABF935-E530-46CD-BE88-F7DB85598621}">
      <dsp:nvSpPr>
        <dsp:cNvPr id="0" name=""/>
        <dsp:cNvSpPr/>
      </dsp:nvSpPr>
      <dsp:spPr>
        <a:xfrm>
          <a:off x="0" y="2958605"/>
          <a:ext cx="8229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CCC716-039B-446A-BD5B-025B0732B4FE}">
      <dsp:nvSpPr>
        <dsp:cNvPr id="0" name=""/>
        <dsp:cNvSpPr/>
      </dsp:nvSpPr>
      <dsp:spPr>
        <a:xfrm>
          <a:off x="391790" y="2766725"/>
          <a:ext cx="7835792" cy="3837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поддержка разумной инициативы и самостоятельности детей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10524" y="2785459"/>
        <a:ext cx="7798324" cy="346292"/>
      </dsp:txXfrm>
    </dsp:sp>
    <dsp:sp modelId="{B889C9E0-65C0-4A6C-AF25-34F994BFF31B}">
      <dsp:nvSpPr>
        <dsp:cNvPr id="0" name=""/>
        <dsp:cNvSpPr/>
      </dsp:nvSpPr>
      <dsp:spPr>
        <a:xfrm>
          <a:off x="0" y="3685141"/>
          <a:ext cx="8229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473288-DB32-491B-B250-CAFC2267385D}">
      <dsp:nvSpPr>
        <dsp:cNvPr id="0" name=""/>
        <dsp:cNvSpPr/>
      </dsp:nvSpPr>
      <dsp:spPr>
        <a:xfrm>
          <a:off x="376520" y="3356405"/>
          <a:ext cx="7846147" cy="52061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tx1"/>
              </a:solidFill>
            </a:rPr>
            <a:t>возможность выбора детьми материалов, видов активности, партнеров по деятельности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401934" y="3381819"/>
        <a:ext cx="7795319" cy="469788"/>
      </dsp:txXfrm>
    </dsp:sp>
    <dsp:sp modelId="{C4B02101-8F74-40C2-92BD-7D1D0DEDBA4C}">
      <dsp:nvSpPr>
        <dsp:cNvPr id="0" name=""/>
        <dsp:cNvSpPr/>
      </dsp:nvSpPr>
      <dsp:spPr>
        <a:xfrm>
          <a:off x="0" y="4274821"/>
          <a:ext cx="8229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DE4D45-CDC7-4D76-A166-95A8AB78B8B0}">
      <dsp:nvSpPr>
        <dsp:cNvPr id="0" name=""/>
        <dsp:cNvSpPr/>
      </dsp:nvSpPr>
      <dsp:spPr>
        <a:xfrm>
          <a:off x="391790" y="4082941"/>
          <a:ext cx="7835792" cy="383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tx1"/>
              </a:solidFill>
            </a:rPr>
            <a:t>защита детей от всех форм физического и психического насилия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10524" y="4101675"/>
        <a:ext cx="7798324" cy="3462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2C492-458F-4F62-8D61-F595A66DC3F8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FFF52-2E69-4392-AC5C-F190ACF698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79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FFF52-2E69-4392-AC5C-F190ACF6982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357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FFF52-2E69-4392-AC5C-F190ACF6982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734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534EE-8269-434B-B088-6EE6DFF4C2C4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t.edu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vospitatelivsexgorodov.3bb.ru/click.php?http://uploads.ru/0J3xD.pn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spitatelivsexgorodov.3bb.ru/click.php?http://uploads.ru/hT0Js.png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://vospitatelivsexgorodov.3bb.ru/click.php?http://uploads.ru/3pBSl.png" TargetMode="External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vospitatelivsexgorodov.3bb.ru/click.php?http://uploads.ru/GhH8J.png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hyperlink" Target="http://vospitatelivsexgorodov.3bb.ru/click.php?http://uploads.ru/4RoBN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spitatelivsexgorodov.3bb.ru/click.php?http://uploads.ru/inYs6.png" TargetMode="External"/><Relationship Id="rId5" Type="http://schemas.openxmlformats.org/officeDocument/2006/relationships/image" Target="../media/image25.png"/><Relationship Id="rId4" Type="http://schemas.openxmlformats.org/officeDocument/2006/relationships/hyperlink" Target="http://vospitatelivsexgorodov.3bb.ru/click.php?http://uploads.ru/2Yv6c.png" TargetMode="External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vospitatelivsexgorodov.3bb.ru/click.php?http://uploads.ru/P3Qfw.pn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vospitatelivsexgorodov.3bb.ru/click.php?http://uploads.ru/LSmkc.pn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43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hyperlink" Target="http://vospitatelivsexgorodov.3bb.ru/click.php?http://uploads.ru/LCUTf.png" TargetMode="External"/><Relationship Id="rId5" Type="http://schemas.openxmlformats.org/officeDocument/2006/relationships/diagramLayout" Target="../diagrams/layout2.xml"/><Relationship Id="rId10" Type="http://schemas.openxmlformats.org/officeDocument/2006/relationships/image" Target="../media/image42.jpeg"/><Relationship Id="rId4" Type="http://schemas.openxmlformats.org/officeDocument/2006/relationships/diagramData" Target="../diagrams/data2.xml"/><Relationship Id="rId9" Type="http://schemas.openxmlformats.org/officeDocument/2006/relationships/hyperlink" Target="http://vospitatelivsexgorodov.3bb.ru/click.php?http://uploads.ru/T38Pw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t.edu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hyperlink" Target="http://vospitatelivsexgorodov.3bb.ru/click.php?http://uploads.ru/F4g7L.png" TargetMode="External"/><Relationship Id="rId3" Type="http://schemas.openxmlformats.org/officeDocument/2006/relationships/diagramLayout" Target="../diagrams/layout3.xml"/><Relationship Id="rId7" Type="http://schemas.openxmlformats.org/officeDocument/2006/relationships/hyperlink" Target="http://vospitatelivsexgorodov.3bb.ru/click.php?http://uploads.ru/WlJ9q.png" TargetMode="External"/><Relationship Id="rId12" Type="http://schemas.openxmlformats.org/officeDocument/2006/relationships/image" Target="../media/image4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hyperlink" Target="http://vospitatelivsexgorodov.3bb.ru/click.php?http://uploads.ru/uY53S.png" TargetMode="External"/><Relationship Id="rId5" Type="http://schemas.openxmlformats.org/officeDocument/2006/relationships/diagramColors" Target="../diagrams/colors3.xml"/><Relationship Id="rId10" Type="http://schemas.openxmlformats.org/officeDocument/2006/relationships/image" Target="../media/image45.png"/><Relationship Id="rId4" Type="http://schemas.openxmlformats.org/officeDocument/2006/relationships/diagramQuickStyle" Target="../diagrams/quickStyle3.xml"/><Relationship Id="rId9" Type="http://schemas.openxmlformats.org/officeDocument/2006/relationships/hyperlink" Target="http://vospitatelivsexgorodov.3bb.ru/click.php?http://uploads.ru/DBZRH.png" TargetMode="External"/><Relationship Id="rId1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vospitatelivsexgorodov.3bb.ru/click.php?http://uploads.ru/DMani.png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://vospitatelivsexgorodov.3bb.ru/click.php?http://uploads.ru/gGkRH.pn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1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spitatelivsexgorodov.3bb.ru/click.php?http://uploads.ru/Awgqy.png" TargetMode="External"/><Relationship Id="rId5" Type="http://schemas.openxmlformats.org/officeDocument/2006/relationships/image" Target="../media/image25.png"/><Relationship Id="rId4" Type="http://schemas.openxmlformats.org/officeDocument/2006/relationships/hyperlink" Target="http://vospitatelivsexgorodov.3bb.ru/click.php?http://uploads.ru/2Yv6c.pn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://vospitatelivsexgorodov.3bb.ru/click.php?http://uploads.ru/Dh5jg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vospitatelivsexgorodov.3bb.ru/click.php?http://uploads.ru/dcASD.pn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spitatelivsexgorodov.3bb.ru/click.php?http://uploads.ru/Kjf5P.png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://vospitatelivsexgorodov.3bb.ru/click.php?http://uploads.ru/ekrDp.png" TargetMode="Externa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diagramDrawing" Target="../diagrams/drawing1.xml"/><Relationship Id="rId3" Type="http://schemas.openxmlformats.org/officeDocument/2006/relationships/hyperlink" Target="http://standart.edu.ru/" TargetMode="External"/><Relationship Id="rId7" Type="http://schemas.openxmlformats.org/officeDocument/2006/relationships/hyperlink" Target="http://vospitatelivsexgorodov.3bb.ru/click.php?http://uploads.ru/CkKD3.png" TargetMode="External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diagramQuickStyle" Target="../diagrams/quickStyle1.xml"/><Relationship Id="rId5" Type="http://schemas.openxmlformats.org/officeDocument/2006/relationships/hyperlink" Target="http://vospitatelivsexgorodov.3bb.ru/click.php?http://uploads.ru/2QzZ8.png" TargetMode="External"/><Relationship Id="rId15" Type="http://schemas.openxmlformats.org/officeDocument/2006/relationships/image" Target="../media/image20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2.png"/><Relationship Id="rId9" Type="http://schemas.openxmlformats.org/officeDocument/2006/relationships/diagramData" Target="../diagrams/data1.xml"/><Relationship Id="rId14" Type="http://schemas.openxmlformats.org/officeDocument/2006/relationships/hyperlink" Target="http://vospitatelivsexgorodov.3bb.ru/click.php?http://uploads.ru/ob5XW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2500329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2060"/>
                </a:solidFill>
              </a:rPr>
              <a:t/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>
                <a:solidFill>
                  <a:srgbClr val="002060"/>
                </a:solidFill>
              </a:rPr>
              <a:t/>
            </a:r>
            <a:br>
              <a:rPr lang="ru-RU" sz="4900" b="1" dirty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/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>
                <a:solidFill>
                  <a:srgbClr val="002060"/>
                </a:solidFill>
              </a:rPr>
              <a:t/>
            </a:r>
            <a:br>
              <a:rPr lang="ru-RU" sz="4900" b="1" dirty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>Изучаем ФГОС </a:t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>дошкольного </a:t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>образования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8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188913"/>
            <a:ext cx="3143250" cy="857250"/>
          </a:xfrm>
          <a:prstGeom prst="rect">
            <a:avLst/>
          </a:prstGeom>
        </p:spPr>
      </p:pic>
      <p:pic>
        <p:nvPicPr>
          <p:cNvPr id="11" name="Picture 2" descr="F:\Адаптация\0a27b4b5bfe51f1b265e6daf6a8b278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83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571736" y="1357298"/>
            <a:ext cx="3571900" cy="3571900"/>
          </a:xfrm>
          <a:prstGeom prst="ellipse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117332" y="1707228"/>
            <a:ext cx="2817818" cy="2817818"/>
          </a:xfrm>
          <a:prstGeom prst="triangl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Группа 9"/>
          <p:cNvGrpSpPr/>
          <p:nvPr/>
        </p:nvGrpSpPr>
        <p:grpSpPr>
          <a:xfrm>
            <a:off x="4498863" y="1981955"/>
            <a:ext cx="1831581" cy="688094"/>
            <a:chOff x="2205638" y="210944"/>
            <a:chExt cx="1831581" cy="68809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205638" y="210944"/>
              <a:ext cx="1831581" cy="667030"/>
            </a:xfrm>
            <a:prstGeom prst="roundRect">
              <a:avLst/>
            </a:prstGeom>
            <a:solidFill>
              <a:srgbClr val="FFCC66">
                <a:alpha val="89804"/>
              </a:srgbClr>
            </a:solidFill>
            <a:ln w="38100"/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2233016" y="297132"/>
              <a:ext cx="1766457" cy="601906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Развитие личности</a:t>
              </a:r>
              <a:endParaRPr lang="ru-RU" sz="2000" b="1" kern="1200" dirty="0"/>
            </a:p>
          </p:txBody>
        </p:sp>
      </p:grpSp>
      <p:sp>
        <p:nvSpPr>
          <p:cNvPr id="13" name="TextBox 12"/>
          <p:cNvSpPr txBox="1"/>
          <p:nvPr/>
        </p:nvSpPr>
        <p:spPr>
          <a:xfrm rot="17873028">
            <a:off x="2102077" y="2639277"/>
            <a:ext cx="2988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Содержание Программы</a:t>
            </a:r>
            <a:endParaRPr lang="ru-RU" sz="2000" b="1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4475379" y="2718735"/>
            <a:ext cx="1866415" cy="698355"/>
            <a:chOff x="2197776" y="785965"/>
            <a:chExt cx="1831581" cy="69835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197776" y="817290"/>
              <a:ext cx="1831581" cy="667030"/>
            </a:xfrm>
            <a:prstGeom prst="roundRect">
              <a:avLst/>
            </a:prstGeom>
            <a:solidFill>
              <a:srgbClr val="FFCC66">
                <a:alpha val="90000"/>
              </a:srgbClr>
            </a:solidFill>
            <a:ln w="38100"/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2238200" y="785965"/>
              <a:ext cx="1766457" cy="601906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Развитие мотивации</a:t>
              </a:r>
              <a:endParaRPr lang="ru-RU" sz="2000" b="1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505222" y="3525447"/>
            <a:ext cx="1831581" cy="667030"/>
            <a:chOff x="2164423" y="1620873"/>
            <a:chExt cx="1831581" cy="66703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164423" y="1620873"/>
              <a:ext cx="1831581" cy="667030"/>
            </a:xfrm>
            <a:prstGeom prst="roundRect">
              <a:avLst/>
            </a:prstGeom>
            <a:solidFill>
              <a:srgbClr val="FFCC66">
                <a:alpha val="90000"/>
              </a:srgbClr>
            </a:solidFill>
            <a:ln w="38100"/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2219456" y="1685997"/>
              <a:ext cx="1766457" cy="601906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Развитие способностей</a:t>
              </a:r>
              <a:endParaRPr lang="ru-RU" sz="2000" kern="12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357554" y="4199674"/>
            <a:ext cx="2377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Виды деятельности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4929198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Содержание Программы должно обеспечивать развитие личности, мотивации и способностей детей в различных видах деятельности и охватывать основные направления развития и образования детей</a:t>
            </a:r>
            <a:endParaRPr lang="ru-RU" dirty="0"/>
          </a:p>
        </p:txBody>
      </p:sp>
      <p:pic>
        <p:nvPicPr>
          <p:cNvPr id="22" name="Рисунок 21" descr="http://s9.uploads.ru/t/3pBSl.png">
            <a:hlinkClick r:id="rId4" tgtFrame="&quot;_blank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08" y="116632"/>
            <a:ext cx="2953946" cy="1590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http://s9.uploads.ru/t/hT0Js.png">
            <a:hlinkClick r:id="rId6" tgtFrame="&quot;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41822"/>
            <a:ext cx="1924050" cy="337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http://s7.uploads.ru/t/0J3xD.png">
            <a:hlinkClick r:id="rId8" tgtFrame="&quot;_blank&quot;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576" y="5390863"/>
            <a:ext cx="3649588" cy="1460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015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91680" y="192022"/>
            <a:ext cx="7452320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ОСНОВНЫЕ НАПРАВЛЕНИЯ РАЗВИТИЯ ДЕТЕЙ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 descr="http://s8.uploads.ru/t/4RoBN.png">
            <a:hlinkClick r:id="rId2" tgtFrame="&quot;_blank&quot;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5" r="44444"/>
          <a:stretch/>
        </p:blipFill>
        <p:spPr bwMode="auto">
          <a:xfrm>
            <a:off x="121033" y="158686"/>
            <a:ext cx="1616968" cy="16383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://s8.uploads.ru/t/2Yv6c.png">
            <a:hlinkClick r:id="rId4" tgtFrame="&quot;_blank&quot;"/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8"/>
          <a:stretch/>
        </p:blipFill>
        <p:spPr bwMode="auto">
          <a:xfrm>
            <a:off x="-14947" y="2812205"/>
            <a:ext cx="1157923" cy="32685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s8.uploads.ru/t/inYs6.png">
            <a:hlinkClick r:id="rId6" tgtFrame="&quot;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249746"/>
            <a:ext cx="1470676" cy="16053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16"/>
          <p:cNvSpPr/>
          <p:nvPr/>
        </p:nvSpPr>
        <p:spPr>
          <a:xfrm>
            <a:off x="1428752" y="977839"/>
            <a:ext cx="2065345" cy="188748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2564" y="1450293"/>
            <a:ext cx="1928826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Физическое развитие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744808" y="977839"/>
            <a:ext cx="2119715" cy="19656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474613" y="1568872"/>
            <a:ext cx="2736304" cy="1015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Социально-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коммуникативное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развитие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350556" y="2076704"/>
            <a:ext cx="2401904" cy="233799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Рисунок 10" descr="http://s9.uploads.ru/t/GhH8J.png">
            <a:hlinkClick r:id="rId8" tgtFrame="&quot;_blank&quot;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04864"/>
            <a:ext cx="1709936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Овал 16"/>
          <p:cNvSpPr/>
          <p:nvPr/>
        </p:nvSpPr>
        <p:spPr>
          <a:xfrm>
            <a:off x="1142976" y="3428999"/>
            <a:ext cx="2215364" cy="207212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9"/>
          <p:cNvSpPr/>
          <p:nvPr/>
        </p:nvSpPr>
        <p:spPr>
          <a:xfrm>
            <a:off x="929517" y="3880426"/>
            <a:ext cx="2494060" cy="11387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Художественно-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эстетическое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развитие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950582" y="3325749"/>
            <a:ext cx="2309084" cy="216062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797823" y="3894147"/>
            <a:ext cx="2614602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Познавательное развитие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544909" y="4725144"/>
            <a:ext cx="2207550" cy="20071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94097" y="5249747"/>
            <a:ext cx="2146300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Речевое развитие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00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 descr="Розовая тисненая бумага"/>
          <p:cNvSpPr txBox="1">
            <a:spLocks noChangeArrowheads="1"/>
          </p:cNvSpPr>
          <p:nvPr/>
        </p:nvSpPr>
        <p:spPr bwMode="auto">
          <a:xfrm>
            <a:off x="521779" y="1053466"/>
            <a:ext cx="8135937" cy="15843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800" b="1" dirty="0"/>
              <a:t>Цель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sz="2000" b="1" i="1" dirty="0"/>
              <a:t> </a:t>
            </a:r>
            <a:r>
              <a:rPr lang="ru-RU" altLang="ru-RU" b="1" i="1" dirty="0"/>
              <a:t>гармоничное физическое развитие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b="1" i="1" dirty="0"/>
              <a:t> формирование интереса и ценностного отношения к занятиям физической культурой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b="1" i="1" dirty="0"/>
              <a:t> формирование основ здорового образа жизни</a:t>
            </a:r>
            <a:endParaRPr lang="ru-RU" altLang="ru-RU" b="1" dirty="0">
              <a:latin typeface="Arial" pitchFamily="34" charset="0"/>
            </a:endParaRP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92432" y="2996565"/>
            <a:ext cx="8208962" cy="3600450"/>
            <a:chOff x="1894" y="2008"/>
            <a:chExt cx="12927" cy="5670"/>
          </a:xfrm>
        </p:grpSpPr>
        <p:sp>
          <p:nvSpPr>
            <p:cNvPr id="5" name="Text Box 17" descr="Голубая тисненая бумага"/>
            <p:cNvSpPr txBox="1">
              <a:spLocks noChangeArrowheads="1"/>
            </p:cNvSpPr>
            <p:nvPr/>
          </p:nvSpPr>
          <p:spPr bwMode="auto">
            <a:xfrm>
              <a:off x="1894" y="2008"/>
              <a:ext cx="12927" cy="567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ru-RU" altLang="ru-RU" sz="2800" b="1"/>
                <a:t>Задачи</a:t>
              </a:r>
              <a:endParaRPr lang="ru-RU" altLang="ru-RU" sz="2800">
                <a:latin typeface="Arial" pitchFamily="34" charset="0"/>
              </a:endParaRPr>
            </a:p>
          </p:txBody>
        </p:sp>
        <p:sp>
          <p:nvSpPr>
            <p:cNvPr id="6" name="Text Box 18"/>
            <p:cNvSpPr txBox="1">
              <a:spLocks noChangeArrowheads="1"/>
            </p:cNvSpPr>
            <p:nvPr/>
          </p:nvSpPr>
          <p:spPr bwMode="auto">
            <a:xfrm>
              <a:off x="6373" y="2802"/>
              <a:ext cx="3968" cy="4650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38100">
              <a:solidFill>
                <a:srgbClr val="00206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dirty="0"/>
                <a:t>Образовательные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формирование </a:t>
              </a:r>
              <a:r>
                <a:rPr lang="ru-RU" altLang="ru-RU" sz="1600" dirty="0" err="1"/>
                <a:t>двигате</a:t>
              </a:r>
              <a:r>
                <a:rPr lang="ru-RU" altLang="ru-RU" sz="1600" dirty="0"/>
                <a:t>-</a:t>
              </a:r>
              <a:br>
                <a:rPr lang="ru-RU" altLang="ru-RU" sz="1600" dirty="0"/>
              </a:br>
              <a:r>
                <a:rPr lang="ru-RU" altLang="ru-RU" sz="1600" dirty="0"/>
                <a:t>  </a:t>
              </a:r>
              <a:r>
                <a:rPr lang="ru-RU" altLang="ru-RU" sz="1600" dirty="0" err="1"/>
                <a:t>льных</a:t>
              </a:r>
              <a:r>
                <a:rPr lang="ru-RU" altLang="ru-RU" sz="1600" dirty="0"/>
                <a:t> умений и навыков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развитие физических</a:t>
              </a:r>
              <a:br>
                <a:rPr lang="ru-RU" altLang="ru-RU" sz="1600" dirty="0"/>
              </a:br>
              <a:r>
                <a:rPr lang="ru-RU" altLang="ru-RU" sz="1600" dirty="0"/>
                <a:t>  качеств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овладение ребенком</a:t>
              </a:r>
              <a:br>
                <a:rPr lang="ru-RU" altLang="ru-RU" sz="1600" dirty="0"/>
              </a:br>
              <a:r>
                <a:rPr lang="ru-RU" altLang="ru-RU" sz="1600" dirty="0"/>
                <a:t>  элементарными знания-</a:t>
              </a:r>
              <a:br>
                <a:rPr lang="ru-RU" altLang="ru-RU" sz="1600" dirty="0"/>
              </a:br>
              <a:r>
                <a:rPr lang="ru-RU" altLang="ru-RU" sz="1600" dirty="0"/>
                <a:t>  ми о своем организме,</a:t>
              </a:r>
              <a:br>
                <a:rPr lang="ru-RU" altLang="ru-RU" sz="1600" dirty="0"/>
              </a:br>
              <a:r>
                <a:rPr lang="ru-RU" altLang="ru-RU" sz="1600" dirty="0"/>
                <a:t>  роли физических</a:t>
              </a:r>
              <a:br>
                <a:rPr lang="ru-RU" altLang="ru-RU" sz="1600" dirty="0"/>
              </a:br>
              <a:r>
                <a:rPr lang="ru-RU" altLang="ru-RU" sz="1600" dirty="0"/>
                <a:t>  упражнений в его жизни,</a:t>
              </a:r>
              <a:br>
                <a:rPr lang="ru-RU" altLang="ru-RU" sz="1600" dirty="0"/>
              </a:br>
              <a:r>
                <a:rPr lang="ru-RU" altLang="ru-RU" sz="1600" dirty="0"/>
                <a:t>  способах укрепления</a:t>
              </a:r>
              <a:br>
                <a:rPr lang="ru-RU" altLang="ru-RU" sz="1600" dirty="0"/>
              </a:br>
              <a:r>
                <a:rPr lang="ru-RU" altLang="ru-RU" sz="1600" dirty="0"/>
                <a:t>  собственного здоровья</a:t>
              </a:r>
              <a:endParaRPr lang="ru-RU" altLang="ru-RU" sz="1600" dirty="0">
                <a:latin typeface="Arial" pitchFamily="34" charset="0"/>
              </a:endParaRPr>
            </a:p>
          </p:txBody>
        </p:sp>
        <p:sp>
          <p:nvSpPr>
            <p:cNvPr id="7" name="Text Box 19"/>
            <p:cNvSpPr txBox="1">
              <a:spLocks noChangeArrowheads="1"/>
            </p:cNvSpPr>
            <p:nvPr/>
          </p:nvSpPr>
          <p:spPr bwMode="auto">
            <a:xfrm>
              <a:off x="10625" y="2802"/>
              <a:ext cx="3968" cy="4650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38100">
              <a:solidFill>
                <a:srgbClr val="00206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dirty="0"/>
                <a:t>Воспитательные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формирование интереса</a:t>
              </a:r>
              <a:br>
                <a:rPr lang="ru-RU" altLang="ru-RU" sz="1600" dirty="0"/>
              </a:br>
              <a:r>
                <a:rPr lang="ru-RU" altLang="ru-RU" sz="1600" dirty="0"/>
                <a:t>  и потребности в занятиях</a:t>
              </a:r>
              <a:br>
                <a:rPr lang="ru-RU" altLang="ru-RU" sz="1600" dirty="0"/>
              </a:br>
              <a:r>
                <a:rPr lang="ru-RU" altLang="ru-RU" sz="1600" dirty="0"/>
                <a:t>  физическими</a:t>
              </a:r>
              <a:br>
                <a:rPr lang="ru-RU" altLang="ru-RU" sz="1600" dirty="0"/>
              </a:br>
              <a:r>
                <a:rPr lang="ru-RU" altLang="ru-RU" sz="1600" dirty="0"/>
                <a:t>  упражнениями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разностороннее  </a:t>
              </a:r>
              <a:r>
                <a:rPr lang="ru-RU" altLang="ru-RU" sz="1600" dirty="0" err="1"/>
                <a:t>гармо</a:t>
              </a:r>
              <a:r>
                <a:rPr lang="ru-RU" altLang="ru-RU" sz="1600" dirty="0"/>
                <a:t>-</a:t>
              </a:r>
              <a:br>
                <a:rPr lang="ru-RU" altLang="ru-RU" sz="1600" dirty="0"/>
              </a:br>
              <a:r>
                <a:rPr lang="ru-RU" altLang="ru-RU" sz="1600" dirty="0"/>
                <a:t>  </a:t>
              </a:r>
              <a:r>
                <a:rPr lang="ru-RU" altLang="ru-RU" sz="1600" dirty="0" err="1"/>
                <a:t>ничное</a:t>
              </a:r>
              <a:r>
                <a:rPr lang="ru-RU" altLang="ru-RU" sz="1600" dirty="0"/>
                <a:t> развитие ребенка</a:t>
              </a:r>
              <a:br>
                <a:rPr lang="ru-RU" altLang="ru-RU" sz="1600" dirty="0"/>
              </a:br>
              <a:r>
                <a:rPr lang="ru-RU" altLang="ru-RU" sz="1600" dirty="0"/>
                <a:t> (не только физическое,</a:t>
              </a:r>
              <a:br>
                <a:rPr lang="ru-RU" altLang="ru-RU" sz="1600" dirty="0"/>
              </a:br>
              <a:r>
                <a:rPr lang="ru-RU" altLang="ru-RU" sz="1600" dirty="0"/>
                <a:t>  но и умственное,</a:t>
              </a:r>
              <a:br>
                <a:rPr lang="ru-RU" altLang="ru-RU" sz="1600" dirty="0"/>
              </a:br>
              <a:r>
                <a:rPr lang="ru-RU" altLang="ru-RU" sz="1600" dirty="0"/>
                <a:t>  нравственное,</a:t>
              </a:r>
              <a:br>
                <a:rPr lang="ru-RU" altLang="ru-RU" sz="1600" dirty="0"/>
              </a:br>
              <a:r>
                <a:rPr lang="ru-RU" altLang="ru-RU" sz="1600" dirty="0"/>
                <a:t>  эстетическое, трудовое)</a:t>
              </a:r>
              <a:endParaRPr lang="ru-RU" altLang="ru-RU" sz="1800" dirty="0">
                <a:latin typeface="Arial" pitchFamily="34" charset="0"/>
              </a:endParaRPr>
            </a:p>
          </p:txBody>
        </p:sp>
        <p:sp>
          <p:nvSpPr>
            <p:cNvPr id="8" name="Text Box 20"/>
            <p:cNvSpPr txBox="1">
              <a:spLocks noChangeArrowheads="1"/>
            </p:cNvSpPr>
            <p:nvPr/>
          </p:nvSpPr>
          <p:spPr bwMode="auto">
            <a:xfrm>
              <a:off x="2097" y="2802"/>
              <a:ext cx="3968" cy="4650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38100">
              <a:solidFill>
                <a:srgbClr val="00206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dirty="0"/>
                <a:t>Оздоровительные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охрана жизни и </a:t>
              </a:r>
              <a:r>
                <a:rPr lang="ru-RU" altLang="ru-RU" sz="1600" dirty="0" err="1"/>
                <a:t>укрепле</a:t>
              </a:r>
              <a:r>
                <a:rPr lang="ru-RU" altLang="ru-RU" sz="1600" dirty="0"/>
                <a:t>-</a:t>
              </a:r>
              <a:br>
                <a:rPr lang="ru-RU" altLang="ru-RU" sz="1600" dirty="0"/>
              </a:br>
              <a:r>
                <a:rPr lang="ru-RU" altLang="ru-RU" sz="1600" dirty="0"/>
                <a:t>  </a:t>
              </a:r>
              <a:r>
                <a:rPr lang="ru-RU" altLang="ru-RU" sz="1600" dirty="0" err="1"/>
                <a:t>ние</a:t>
              </a:r>
              <a:r>
                <a:rPr lang="ru-RU" altLang="ru-RU" sz="1600" dirty="0"/>
                <a:t> здоровья, </a:t>
              </a:r>
              <a:r>
                <a:rPr lang="ru-RU" altLang="ru-RU" sz="1600" dirty="0" err="1"/>
                <a:t>обеспече</a:t>
              </a:r>
              <a:r>
                <a:rPr lang="ru-RU" altLang="ru-RU" sz="1600" dirty="0"/>
                <a:t>-</a:t>
              </a:r>
              <a:br>
                <a:rPr lang="ru-RU" altLang="ru-RU" sz="1600" dirty="0"/>
              </a:br>
              <a:r>
                <a:rPr lang="ru-RU" altLang="ru-RU" sz="1600" dirty="0"/>
                <a:t>  </a:t>
              </a:r>
              <a:r>
                <a:rPr lang="ru-RU" altLang="ru-RU" sz="1600" dirty="0" err="1"/>
                <a:t>ние</a:t>
              </a:r>
              <a:r>
                <a:rPr lang="ru-RU" altLang="ru-RU" sz="1600" dirty="0"/>
                <a:t> нормального</a:t>
              </a:r>
              <a:br>
                <a:rPr lang="ru-RU" altLang="ru-RU" sz="1600" dirty="0"/>
              </a:br>
              <a:r>
                <a:rPr lang="ru-RU" altLang="ru-RU" sz="1600" dirty="0"/>
                <a:t>  функционирования всех</a:t>
              </a:r>
              <a:br>
                <a:rPr lang="ru-RU" altLang="ru-RU" sz="1600" dirty="0"/>
              </a:br>
              <a:r>
                <a:rPr lang="ru-RU" altLang="ru-RU" sz="1600" dirty="0"/>
                <a:t>  органов и систем</a:t>
              </a:r>
              <a:br>
                <a:rPr lang="ru-RU" altLang="ru-RU" sz="1600" dirty="0"/>
              </a:br>
              <a:r>
                <a:rPr lang="ru-RU" altLang="ru-RU" sz="1600" dirty="0"/>
                <a:t>  организма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всестороннее физическое</a:t>
              </a:r>
              <a:br>
                <a:rPr lang="ru-RU" altLang="ru-RU" sz="1600" dirty="0"/>
              </a:br>
              <a:r>
                <a:rPr lang="ru-RU" altLang="ru-RU" sz="1600" dirty="0"/>
                <a:t>  совершенствование</a:t>
              </a:r>
              <a:br>
                <a:rPr lang="ru-RU" altLang="ru-RU" sz="1600" dirty="0"/>
              </a:br>
              <a:r>
                <a:rPr lang="ru-RU" altLang="ru-RU" sz="1600" dirty="0"/>
                <a:t>  функций организма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 повышение</a:t>
              </a:r>
              <a:br>
                <a:rPr lang="ru-RU" altLang="ru-RU" sz="1600" dirty="0"/>
              </a:br>
              <a:r>
                <a:rPr lang="ru-RU" altLang="ru-RU" sz="1600" dirty="0"/>
                <a:t>  работоспособности</a:t>
              </a:r>
              <a:br>
                <a:rPr lang="ru-RU" altLang="ru-RU" sz="1600" dirty="0"/>
              </a:br>
              <a:r>
                <a:rPr lang="ru-RU" altLang="ru-RU" sz="1600" dirty="0"/>
                <a:t>  и закаливание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>
                <a:latin typeface="Arial" pitchFamily="34" charset="0"/>
              </a:endParaRPr>
            </a:p>
          </p:txBody>
        </p:sp>
      </p:grp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375322" y="2637791"/>
            <a:ext cx="352425" cy="431169"/>
          </a:xfrm>
          <a:prstGeom prst="downArrow">
            <a:avLst>
              <a:gd name="adj1" fmla="val 39102"/>
              <a:gd name="adj2" fmla="val 55718"/>
            </a:avLst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eaVert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496" y="155248"/>
            <a:ext cx="9108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ФИЗИЧЕСКОЕ РАЗВИТИЕ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Рисунок 11" descr="http://s9.uploads.ru/t/P3Qfw.png">
            <a:hlinkClick r:id="rId3" tgtFrame="&quot;_blank&quot;"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33" b="57222"/>
          <a:stretch/>
        </p:blipFill>
        <p:spPr bwMode="auto">
          <a:xfrm>
            <a:off x="7879257" y="0"/>
            <a:ext cx="1225499" cy="12935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http://s9.uploads.ru/t/P3Qfw.png">
            <a:hlinkClick r:id="rId3" tgtFrame="&quot;_blank&quot;"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08" t="50000"/>
          <a:stretch/>
        </p:blipFill>
        <p:spPr bwMode="auto">
          <a:xfrm>
            <a:off x="-71311" y="-24765"/>
            <a:ext cx="1186180" cy="171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173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D:\Мои рисунки\Картинки для презентаций ДЕТИ\i (2).jpg"/>
          <p:cNvPicPr>
            <a:picLocks noChangeAspect="1" noChangeArrowheads="1"/>
          </p:cNvPicPr>
          <p:nvPr/>
        </p:nvPicPr>
        <p:blipFill>
          <a:blip r:embed="rId2" cstate="print"/>
          <a:srcRect r="3713" b="5714"/>
          <a:stretch>
            <a:fillRect/>
          </a:stretch>
        </p:blipFill>
        <p:spPr bwMode="auto">
          <a:xfrm>
            <a:off x="5463024" y="32296"/>
            <a:ext cx="3672408" cy="2376264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2" name="Подзаголовок 2"/>
          <p:cNvSpPr txBox="1">
            <a:spLocks/>
          </p:cNvSpPr>
          <p:nvPr/>
        </p:nvSpPr>
        <p:spPr>
          <a:xfrm>
            <a:off x="0" y="116632"/>
            <a:ext cx="8820472" cy="14645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b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Социально-коммуникативное развитие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36987" y="1916832"/>
            <a:ext cx="8353425" cy="12239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002060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800" b="1" dirty="0">
                <a:ln>
                  <a:solidFill>
                    <a:srgbClr val="002060"/>
                  </a:solidFill>
                </a:ln>
              </a:rPr>
              <a:t>Основная цель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b="1" dirty="0">
                <a:ln>
                  <a:solidFill>
                    <a:srgbClr val="002060"/>
                  </a:solidFill>
                </a:ln>
              </a:rPr>
              <a:t>позитивная социализация детей дошкольного возраста,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b="1" dirty="0">
                <a:ln>
                  <a:solidFill>
                    <a:srgbClr val="002060"/>
                  </a:solidFill>
                </a:ln>
              </a:rPr>
              <a:t>приобщение </a:t>
            </a:r>
            <a:r>
              <a:rPr lang="ru-RU" altLang="ru-RU" b="1" dirty="0" smtClean="0">
                <a:ln>
                  <a:solidFill>
                    <a:srgbClr val="002060"/>
                  </a:solidFill>
                </a:ln>
              </a:rPr>
              <a:t>к </a:t>
            </a:r>
            <a:r>
              <a:rPr lang="ru-RU" altLang="ru-RU" b="1" dirty="0">
                <a:ln>
                  <a:solidFill>
                    <a:srgbClr val="002060"/>
                  </a:solidFill>
                </a:ln>
              </a:rPr>
              <a:t>социокультурным нормам, традициям семьи,</a:t>
            </a:r>
            <a:br>
              <a:rPr lang="ru-RU" altLang="ru-RU" b="1" dirty="0">
                <a:ln>
                  <a:solidFill>
                    <a:srgbClr val="002060"/>
                  </a:solidFill>
                </a:ln>
              </a:rPr>
            </a:br>
            <a:r>
              <a:rPr lang="ru-RU" altLang="ru-RU" b="1" dirty="0">
                <a:ln>
                  <a:solidFill>
                    <a:srgbClr val="002060"/>
                  </a:solidFill>
                </a:ln>
              </a:rPr>
              <a:t>общества и государства</a:t>
            </a:r>
            <a:endParaRPr lang="ru-RU" altLang="ru-RU" dirty="0">
              <a:ln>
                <a:solidFill>
                  <a:srgbClr val="002060"/>
                </a:solidFill>
              </a:ln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81696" y="3284744"/>
            <a:ext cx="8424863" cy="3594211"/>
            <a:chOff x="591" y="4071"/>
            <a:chExt cx="13266" cy="5663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591" y="4071"/>
              <a:ext cx="13266" cy="56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ru-RU" altLang="ru-RU" sz="2800" b="1" dirty="0"/>
                <a:t>Задачи социально-коммуникативного развития</a:t>
              </a:r>
              <a:br>
                <a:rPr lang="ru-RU" altLang="ru-RU" sz="2800" b="1" dirty="0"/>
              </a:br>
              <a:endParaRPr lang="ru-RU" altLang="ru-RU" dirty="0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706" y="4857"/>
              <a:ext cx="3175" cy="2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Усвоение норм</a:t>
              </a:r>
              <a:br>
                <a:rPr lang="ru-RU" altLang="ru-RU" sz="1600" dirty="0"/>
              </a:br>
              <a:r>
                <a:rPr lang="ru-RU" altLang="ru-RU" sz="1600" dirty="0"/>
                <a:t>и ценностей, </a:t>
              </a:r>
              <a:r>
                <a:rPr lang="ru-RU" altLang="ru-RU" sz="1600" dirty="0" err="1"/>
                <a:t>приня-тых</a:t>
              </a:r>
              <a:r>
                <a:rPr lang="ru-RU" altLang="ru-RU" sz="1600" dirty="0"/>
                <a:t> в обществе, включая моральные и нравственные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ценности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106" y="4857"/>
              <a:ext cx="2835" cy="2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Развитие общения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и взаимодействия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ребёнка со взрослыми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и сверстниками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1022" y="7238"/>
              <a:ext cx="2610" cy="226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Формирование готовности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к совместной деятельности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со сверстниками 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7168" y="4857"/>
              <a:ext cx="3062" cy="2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Становление самостоятельности, целенаправленно-</a:t>
              </a:r>
              <a:r>
                <a:rPr lang="ru-RU" altLang="ru-RU" sz="1600" dirty="0" err="1"/>
                <a:t>сти</a:t>
              </a:r>
              <a:r>
                <a:rPr lang="ru-RU" altLang="ru-RU" sz="1600" dirty="0"/>
                <a:t> и </a:t>
              </a:r>
              <a:r>
                <a:rPr lang="ru-RU" altLang="ru-RU" sz="1600" dirty="0" err="1"/>
                <a:t>саморегуля-ции</a:t>
              </a:r>
              <a:r>
                <a:rPr lang="ru-RU" altLang="ru-RU" sz="1600" dirty="0"/>
                <a:t> собственных действий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0512" y="4857"/>
              <a:ext cx="3120" cy="2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Развитие </a:t>
              </a:r>
              <a:r>
                <a:rPr lang="ru-RU" altLang="ru-RU" sz="1600" dirty="0" err="1"/>
                <a:t>социаль-ного</a:t>
              </a:r>
              <a:r>
                <a:rPr lang="ru-RU" altLang="ru-RU" sz="1600" dirty="0"/>
                <a:t> и </a:t>
              </a:r>
              <a:r>
                <a:rPr lang="ru-RU" altLang="ru-RU" sz="1600" dirty="0" err="1"/>
                <a:t>эмоциональ-ного</a:t>
              </a:r>
              <a:r>
                <a:rPr lang="ru-RU" altLang="ru-RU" sz="1600" dirty="0"/>
                <a:t> интеллекта,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эмоциональной отзывчивости,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сопереживания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706" y="7238"/>
              <a:ext cx="4534" cy="226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Формирование уважительного отношения и чувства принадлежности к своей семье и к сообществу детей</a:t>
              </a:r>
              <a:br>
                <a:rPr lang="ru-RU" altLang="ru-RU" sz="1600" dirty="0"/>
              </a:br>
              <a:r>
                <a:rPr lang="ru-RU" altLang="ru-RU" sz="1600" dirty="0"/>
                <a:t>и взрослых в Организации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5468" y="7238"/>
              <a:ext cx="2495" cy="226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Формирование позитивных установок</a:t>
              </a:r>
              <a:br>
                <a:rPr lang="ru-RU" altLang="ru-RU" sz="1600" dirty="0"/>
              </a:br>
              <a:r>
                <a:rPr lang="ru-RU" altLang="ru-RU" sz="1600" dirty="0"/>
                <a:t>к различным</a:t>
              </a:r>
              <a:br>
                <a:rPr lang="ru-RU" altLang="ru-RU" sz="1600" dirty="0"/>
              </a:br>
              <a:r>
                <a:rPr lang="ru-RU" altLang="ru-RU" sz="1600" dirty="0"/>
                <a:t>видам труда</a:t>
              </a:r>
              <a:br>
                <a:rPr lang="ru-RU" altLang="ru-RU" sz="1600" dirty="0"/>
              </a:br>
              <a:r>
                <a:rPr lang="ru-RU" altLang="ru-RU" sz="1600" dirty="0"/>
                <a:t>и творчества 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8188" y="7238"/>
              <a:ext cx="2607" cy="226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Формирование основ безопасного поведения</a:t>
              </a:r>
              <a:br>
                <a:rPr lang="ru-RU" altLang="ru-RU" sz="1600" dirty="0"/>
              </a:br>
              <a:r>
                <a:rPr lang="ru-RU" altLang="ru-RU" sz="1600" dirty="0"/>
                <a:t>в быту, социуме, природе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586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 descr="D:\ПРОСВЕЩЕНИЕ\Картинки разные\Доналд_Золан\93.jpg"/>
          <p:cNvPicPr>
            <a:picLocks noChangeAspect="1" noChangeArrowheads="1"/>
          </p:cNvPicPr>
          <p:nvPr/>
        </p:nvPicPr>
        <p:blipFill>
          <a:blip r:embed="rId2" cstate="print"/>
          <a:srcRect l="10696" r="11275"/>
          <a:stretch>
            <a:fillRect/>
          </a:stretch>
        </p:blipFill>
        <p:spPr bwMode="auto">
          <a:xfrm>
            <a:off x="370121" y="927181"/>
            <a:ext cx="2371347" cy="242650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8" descr="D:\ПРОСВЕЩЕНИЕ\Картинки разные\Доналд_Золан\38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3563740" y="4221088"/>
            <a:ext cx="2232248" cy="223224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5" name="Picture 9" descr="D:\ПРОСВЕЩЕНИЕ\Картинки разные\Доналд_Золан\44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14000" y="4716540"/>
            <a:ext cx="3055260" cy="213737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6" name="Picture 11" descr="D:\ПРОСВЕЩЕНИЕ\Картинки разные\Доналд_Золан\135.jpg"/>
          <p:cNvPicPr>
            <a:picLocks noChangeAspect="1" noChangeArrowheads="1"/>
          </p:cNvPicPr>
          <p:nvPr/>
        </p:nvPicPr>
        <p:blipFill>
          <a:blip r:embed="rId5" cstate="print"/>
          <a:srcRect l="25605" t="22859" r="19254" b="32033"/>
          <a:stretch>
            <a:fillRect/>
          </a:stretch>
        </p:blipFill>
        <p:spPr bwMode="auto">
          <a:xfrm flipH="1">
            <a:off x="6103887" y="4777113"/>
            <a:ext cx="3024336" cy="201622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527736" y="1037244"/>
            <a:ext cx="2304256" cy="13679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63500" dir="2212194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1600" b="1" dirty="0"/>
              <a:t>Развитие игровой </a:t>
            </a:r>
            <a:r>
              <a:rPr lang="ru-RU" altLang="ru-RU" sz="1600" b="1" dirty="0" smtClean="0"/>
              <a:t>деятельности</a:t>
            </a:r>
            <a:endParaRPr lang="ru-RU" altLang="ru-RU" sz="1600" dirty="0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497004" y="2617644"/>
            <a:ext cx="2334988" cy="14264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63500" dir="2212194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1600" b="1" dirty="0"/>
              <a:t>Формирование основ безопасного поведения в быту, социуме, природе</a:t>
            </a:r>
            <a:endParaRPr lang="ru-RU" altLang="ru-RU" sz="1600" dirty="0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70121" y="3477244"/>
            <a:ext cx="2304257" cy="12797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63500" dir="2212194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1600" b="1" dirty="0"/>
              <a:t>Трудовое воспитание</a:t>
            </a:r>
            <a:endParaRPr lang="ru-RU" altLang="ru-RU" sz="1600" dirty="0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6414562" y="3400294"/>
            <a:ext cx="2363618" cy="12875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63500" dir="2212194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1600" b="1" dirty="0"/>
              <a:t>Патриотическое воспитание детей дошкольного возраста</a:t>
            </a:r>
            <a:endParaRPr lang="ru-RU" alt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116633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2060"/>
                </a:solidFill>
              </a:rPr>
              <a:t>Основные направления</a:t>
            </a:r>
          </a:p>
          <a:p>
            <a:pPr algn="ctr"/>
            <a:r>
              <a:rPr lang="ru-RU" altLang="ru-RU" sz="2800" b="1" dirty="0">
                <a:solidFill>
                  <a:srgbClr val="002060"/>
                </a:solidFill>
              </a:rPr>
              <a:t>с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оциально-коммуникативного развития</a:t>
            </a:r>
            <a:endParaRPr lang="ru-RU" altLang="ru-RU" sz="2800" b="1" dirty="0">
              <a:solidFill>
                <a:srgbClr val="002060"/>
              </a:solidFill>
            </a:endParaRPr>
          </a:p>
        </p:txBody>
      </p:sp>
      <p:pic>
        <p:nvPicPr>
          <p:cNvPr id="22" name="Picture 6" descr="D:\Мои рисунки\Картинки для презентаций ДЕТИ\6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110372" y="1064316"/>
            <a:ext cx="2709789" cy="2080288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1963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260648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Речевое развитие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309881" y="968534"/>
            <a:ext cx="5774288" cy="14523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Основная цель</a:t>
            </a:r>
          </a:p>
          <a:p>
            <a:pPr algn="ctr">
              <a:lnSpc>
                <a:spcPct val="90000"/>
              </a:lnSpc>
              <a:defRPr/>
            </a:pPr>
            <a:r>
              <a:rPr lang="ru-RU" b="1" dirty="0">
                <a:latin typeface="+mn-lt"/>
              </a:rPr>
              <a:t>Формирование устной речи и навыков речевого общения с окружающими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на основе овладения литературным языком своего народа</a:t>
            </a:r>
            <a:endParaRPr lang="ru-RU" dirty="0">
              <a:latin typeface="+mn-lt"/>
            </a:endParaRPr>
          </a:p>
        </p:txBody>
      </p:sp>
      <p:grpSp>
        <p:nvGrpSpPr>
          <p:cNvPr id="4" name="Группа 15"/>
          <p:cNvGrpSpPr>
            <a:grpSpLocks/>
          </p:cNvGrpSpPr>
          <p:nvPr/>
        </p:nvGrpSpPr>
        <p:grpSpPr bwMode="auto">
          <a:xfrm>
            <a:off x="309881" y="2665552"/>
            <a:ext cx="8654724" cy="4176712"/>
            <a:chOff x="93674" y="2161481"/>
            <a:chExt cx="8654511" cy="4176464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93674" y="2161481"/>
              <a:ext cx="8654511" cy="417646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Задачи речевого развития</a:t>
              </a:r>
              <a:r>
                <a:rPr lang="en-US" sz="2000" b="1" dirty="0">
                  <a:solidFill>
                    <a:srgbClr val="C00000"/>
                  </a:solidFill>
                  <a:latin typeface="+mn-lt"/>
                </a:rPr>
                <a:t/>
              </a:r>
              <a:br>
                <a:rPr lang="en-US" sz="2000" b="1" dirty="0">
                  <a:solidFill>
                    <a:srgbClr val="C00000"/>
                  </a:solidFill>
                  <a:latin typeface="+mn-lt"/>
                </a:rPr>
              </a:br>
              <a:endParaRPr lang="ru-RU" sz="1600" dirty="0">
                <a:solidFill>
                  <a:srgbClr val="C00000"/>
                </a:solidFill>
                <a:latin typeface="+mn-lt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539414" y="2637547"/>
              <a:ext cx="7958594" cy="3311287"/>
              <a:chOff x="1060" y="2167"/>
              <a:chExt cx="12534" cy="5212"/>
            </a:xfrm>
          </p:grpSpPr>
          <p:sp>
            <p:nvSpPr>
              <p:cNvPr id="7" name="Text Box 5"/>
              <p:cNvSpPr txBox="1">
                <a:spLocks noChangeArrowheads="1"/>
              </p:cNvSpPr>
              <p:nvPr/>
            </p:nvSpPr>
            <p:spPr bwMode="auto">
              <a:xfrm>
                <a:off x="1060" y="2167"/>
                <a:ext cx="2635" cy="215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Овладение речью как средством общения</a:t>
                </a:r>
                <a:br>
                  <a:rPr lang="ru-RU" altLang="ru-RU" b="1" dirty="0"/>
                </a:br>
                <a:r>
                  <a:rPr lang="ru-RU" altLang="ru-RU" b="1" dirty="0"/>
                  <a:t>и культуры  </a:t>
                </a:r>
                <a:endParaRPr lang="ru-RU" altLang="ru-RU" dirty="0"/>
              </a:p>
            </p:txBody>
          </p:sp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4010" y="2167"/>
                <a:ext cx="2550" cy="215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Обогащение </a:t>
                </a:r>
              </a:p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активного словаря</a:t>
                </a:r>
                <a:endParaRPr lang="ru-RU" altLang="ru-RU" dirty="0"/>
              </a:p>
            </p:txBody>
          </p:sp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9793" y="4546"/>
                <a:ext cx="3685" cy="2833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Развитие звуковой</a:t>
                </a:r>
                <a:br>
                  <a:rPr lang="ru-RU" altLang="ru-RU" b="1" dirty="0"/>
                </a:br>
                <a:r>
                  <a:rPr lang="ru-RU" altLang="ru-RU" b="1" dirty="0"/>
                  <a:t>и интонационной</a:t>
                </a:r>
              </a:p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культуры речи, фонематического слуха</a:t>
                </a:r>
                <a:endParaRPr lang="ru-RU" altLang="ru-RU" dirty="0"/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>
                <a:off x="6845" y="2167"/>
                <a:ext cx="3743" cy="215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Развитие связной, грамматически правильной диалогической и монологической речи</a:t>
                </a:r>
                <a:endParaRPr lang="ru-RU" altLang="ru-RU" dirty="0"/>
              </a:p>
            </p:txBody>
          </p:sp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11044" y="2180"/>
                <a:ext cx="2550" cy="215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Развитие речевого творчества</a:t>
                </a:r>
                <a:endParaRPr lang="ru-RU" altLang="ru-RU" dirty="0"/>
              </a:p>
            </p:txBody>
          </p:sp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1060" y="4546"/>
                <a:ext cx="3970" cy="2833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Знакомство с книжной культурой, детской литературой, понимание на слух текстов различных жанров детской литературы</a:t>
                </a:r>
                <a:endParaRPr lang="ru-RU" altLang="ru-RU" dirty="0"/>
              </a:p>
            </p:txBody>
          </p: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5595" y="4546"/>
                <a:ext cx="3688" cy="2833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Формирование звуковой аналитико-синтетической активности как предпосылки обучения грамоте</a:t>
                </a:r>
                <a:endParaRPr lang="ru-RU" altLang="ru-RU" dirty="0"/>
              </a:p>
            </p:txBody>
          </p:sp>
        </p:grpSp>
      </p:grpSp>
      <p:pic>
        <p:nvPicPr>
          <p:cNvPr id="14" name="Picture 6" descr="D:\Изображения\Картинки детей\x_0693c1f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927989" flipH="1">
            <a:off x="6302739" y="6371"/>
            <a:ext cx="2763055" cy="2817879"/>
          </a:xfrm>
          <a:prstGeom prst="flowChartConnector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0446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67968" y="1268464"/>
            <a:ext cx="8135995" cy="4608169"/>
            <a:chOff x="714" y="2239"/>
            <a:chExt cx="12815" cy="7259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715" y="2239"/>
              <a:ext cx="6236" cy="249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1. Развитие словаря</a:t>
              </a:r>
              <a:r>
                <a:rPr lang="ru-RU" altLang="ru-RU" dirty="0"/>
                <a:t>: освоение</a:t>
              </a:r>
              <a:br>
                <a:rPr lang="ru-RU" altLang="ru-RU" dirty="0"/>
              </a:br>
              <a:r>
                <a:rPr lang="ru-RU" altLang="ru-RU" dirty="0"/>
                <a:t>    значений слов и их уместное </a:t>
              </a:r>
              <a:br>
                <a:rPr lang="ru-RU" altLang="ru-RU" dirty="0"/>
              </a:br>
              <a:r>
                <a:rPr lang="ru-RU" altLang="ru-RU" dirty="0"/>
                <a:t>    употребление в соответствии</a:t>
              </a:r>
              <a:br>
                <a:rPr lang="ru-RU" altLang="ru-RU" dirty="0"/>
              </a:br>
              <a:r>
                <a:rPr lang="ru-RU" altLang="ru-RU" dirty="0"/>
                <a:t>    с контекстом высказывания, </a:t>
              </a:r>
              <a:br>
                <a:rPr lang="ru-RU" altLang="ru-RU" dirty="0"/>
              </a:br>
              <a:r>
                <a:rPr lang="ru-RU" altLang="ru-RU" dirty="0"/>
                <a:t>    с ситуацией, в которой происходит</a:t>
              </a:r>
              <a:br>
                <a:rPr lang="ru-RU" altLang="ru-RU" dirty="0"/>
              </a:br>
              <a:r>
                <a:rPr lang="ru-RU" altLang="ru-RU" dirty="0"/>
                <a:t>    общение</a:t>
              </a: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715" y="4962"/>
              <a:ext cx="6236" cy="136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2. Воспитание звуковой культуры</a:t>
              </a:r>
              <a:br>
                <a:rPr lang="ru-RU" altLang="ru-RU" b="1" dirty="0"/>
              </a:br>
              <a:r>
                <a:rPr lang="ru-RU" altLang="ru-RU" b="1" dirty="0"/>
                <a:t>    речи: </a:t>
              </a:r>
              <a:r>
                <a:rPr lang="ru-RU" altLang="ru-RU" dirty="0"/>
                <a:t>развитие восприятия звуков</a:t>
              </a:r>
              <a:br>
                <a:rPr lang="ru-RU" altLang="ru-RU" dirty="0"/>
              </a:br>
              <a:r>
                <a:rPr lang="ru-RU" altLang="ru-RU" dirty="0"/>
                <a:t>    родной речи и произношения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715" y="6549"/>
              <a:ext cx="6236" cy="29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3. Формирование грамматического</a:t>
              </a:r>
              <a:br>
                <a:rPr lang="ru-RU" altLang="ru-RU" b="1" dirty="0"/>
              </a:br>
              <a:r>
                <a:rPr lang="ru-RU" altLang="ru-RU" b="1" dirty="0"/>
                <a:t>    строя:</a:t>
              </a:r>
            </a:p>
            <a:p>
              <a:pPr eaLnBrk="1" hangingPunct="1">
                <a:lnSpc>
                  <a:spcPct val="80000"/>
                </a:lnSpc>
                <a:buFont typeface="Arial" pitchFamily="34" charset="0"/>
                <a:buChar char="•"/>
              </a:pPr>
              <a:r>
                <a:rPr lang="ru-RU" altLang="ru-RU" dirty="0"/>
                <a:t> Морфология </a:t>
              </a:r>
              <a:r>
                <a:rPr lang="ru-RU" altLang="ru-RU" sz="1600" dirty="0"/>
                <a:t>(изменение слов</a:t>
              </a:r>
              <a:br>
                <a:rPr lang="ru-RU" altLang="ru-RU" sz="1600" dirty="0"/>
              </a:br>
              <a:r>
                <a:rPr lang="ru-RU" altLang="ru-RU" sz="1600" dirty="0"/>
                <a:t>   по родам, числам. падежам)</a:t>
              </a:r>
            </a:p>
            <a:p>
              <a:pPr eaLnBrk="1" hangingPunct="1">
                <a:lnSpc>
                  <a:spcPct val="80000"/>
                </a:lnSpc>
                <a:buFont typeface="Arial" pitchFamily="34" charset="0"/>
                <a:buChar char="•"/>
              </a:pPr>
              <a:r>
                <a:rPr lang="ru-RU" altLang="ru-RU" dirty="0"/>
                <a:t> Синтаксис (освоение различных </a:t>
              </a:r>
              <a:br>
                <a:rPr lang="ru-RU" altLang="ru-RU" dirty="0"/>
              </a:br>
              <a:r>
                <a:rPr lang="ru-RU" altLang="ru-RU" dirty="0"/>
                <a:t>   типов словосочетаний</a:t>
              </a:r>
              <a:br>
                <a:rPr lang="ru-RU" altLang="ru-RU" dirty="0"/>
              </a:br>
              <a:r>
                <a:rPr lang="ru-RU" altLang="ru-RU" dirty="0"/>
                <a:t>   и предложений)</a:t>
              </a:r>
            </a:p>
            <a:p>
              <a:pPr eaLnBrk="1" hangingPunct="1">
                <a:lnSpc>
                  <a:spcPct val="80000"/>
                </a:lnSpc>
                <a:buFont typeface="Arial" pitchFamily="34" charset="0"/>
                <a:buChar char="•"/>
              </a:pPr>
              <a:r>
                <a:rPr lang="ru-RU" altLang="ru-RU" dirty="0"/>
                <a:t> Словообразование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7406" y="2239"/>
              <a:ext cx="6124" cy="249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4. Развитие связной речи:</a:t>
              </a:r>
            </a:p>
            <a:p>
              <a:pPr eaLnBrk="1" hangingPunct="1">
                <a:lnSpc>
                  <a:spcPct val="90000"/>
                </a:lnSpc>
                <a:buFont typeface="Arial" pitchFamily="34" charset="0"/>
                <a:buChar char="•"/>
              </a:pPr>
              <a:r>
                <a:rPr lang="ru-RU" altLang="ru-RU" dirty="0"/>
                <a:t> Диалогическая (разговорная) речь</a:t>
              </a:r>
            </a:p>
            <a:p>
              <a:pPr eaLnBrk="1" hangingPunct="1">
                <a:lnSpc>
                  <a:spcPct val="90000"/>
                </a:lnSpc>
                <a:buFont typeface="Arial" pitchFamily="34" charset="0"/>
                <a:buChar char="•"/>
              </a:pPr>
              <a:r>
                <a:rPr lang="ru-RU" altLang="ru-RU" dirty="0"/>
                <a:t> Монологическая речь </a:t>
              </a:r>
              <a:br>
                <a:rPr lang="ru-RU" altLang="ru-RU" dirty="0"/>
              </a:br>
              <a:r>
                <a:rPr lang="ru-RU" altLang="ru-RU" dirty="0"/>
                <a:t>  (рассказывание</a:t>
              </a:r>
              <a:r>
                <a:rPr lang="en-US" altLang="ru-RU" dirty="0"/>
                <a:t>)</a:t>
              </a:r>
              <a:endParaRPr lang="ru-RU" altLang="ru-RU" dirty="0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7406" y="4962"/>
              <a:ext cx="6124" cy="204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5. Формирование элементарного</a:t>
              </a:r>
              <a:br>
                <a:rPr lang="ru-RU" altLang="ru-RU" b="1" dirty="0"/>
              </a:br>
              <a:r>
                <a:rPr lang="ru-RU" altLang="ru-RU" b="1" dirty="0"/>
                <a:t>    осознания явлений языка и речи:</a:t>
              </a:r>
              <a:br>
                <a:rPr lang="ru-RU" altLang="ru-RU" b="1" dirty="0"/>
              </a:br>
              <a:r>
                <a:rPr lang="ru-RU" altLang="ru-RU" b="1" dirty="0"/>
                <a:t>    </a:t>
              </a:r>
              <a:r>
                <a:rPr lang="ru-RU" altLang="ru-RU" dirty="0"/>
                <a:t>различение звука и слова,</a:t>
              </a:r>
              <a:br>
                <a:rPr lang="ru-RU" altLang="ru-RU" dirty="0"/>
              </a:br>
              <a:r>
                <a:rPr lang="ru-RU" altLang="ru-RU" dirty="0"/>
                <a:t>    нахождение  места звука в слове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7406" y="7342"/>
              <a:ext cx="6124" cy="215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6. Воспитание любви и интереса</a:t>
              </a:r>
              <a:br>
                <a:rPr lang="ru-RU" altLang="ru-RU" b="1" dirty="0"/>
              </a:br>
              <a:r>
                <a:rPr lang="ru-RU" altLang="ru-RU" b="1" dirty="0"/>
                <a:t>    к художественному слову</a:t>
              </a: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251520" y="116632"/>
            <a:ext cx="864096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3200" b="1" dirty="0">
                <a:solidFill>
                  <a:srgbClr val="002060"/>
                </a:solidFill>
              </a:rPr>
              <a:t>Основные направления работы по развитию речи детей</a:t>
            </a:r>
            <a:br>
              <a:rPr lang="ru-RU" altLang="ru-RU" sz="3200" b="1" dirty="0">
                <a:solidFill>
                  <a:srgbClr val="002060"/>
                </a:solidFill>
              </a:rPr>
            </a:br>
            <a:endParaRPr lang="ru-RU" altLang="ru-RU" sz="3200" dirty="0">
              <a:solidFill>
                <a:srgbClr val="002060"/>
              </a:solidFill>
            </a:endParaRPr>
          </a:p>
        </p:txBody>
      </p:sp>
      <p:pic>
        <p:nvPicPr>
          <p:cNvPr id="12" name="Рисунок 11" descr="http://s9.uploads.ru/t/LSmkc.pn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218" y="4780623"/>
            <a:ext cx="3429000" cy="2190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345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Познавательное развитие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2722" y="1844824"/>
            <a:ext cx="8461188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/>
              <a:t>Основная </a:t>
            </a:r>
            <a:r>
              <a:rPr lang="ru-RU" altLang="ru-RU" sz="2400" b="1" dirty="0" smtClean="0"/>
              <a:t>цель : развитие </a:t>
            </a:r>
            <a:r>
              <a:rPr lang="ru-RU" altLang="ru-RU" sz="2400" b="1" dirty="0"/>
              <a:t>познавательных интересов и познавательных способностей </a:t>
            </a:r>
            <a:r>
              <a:rPr lang="ru-RU" altLang="ru-RU" sz="2400" b="1" dirty="0" smtClean="0"/>
              <a:t>детей</a:t>
            </a:r>
            <a:endParaRPr lang="ru-RU" altLang="ru-RU" sz="24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48650" y="2690209"/>
            <a:ext cx="8353425" cy="4066315"/>
            <a:chOff x="984" y="2869"/>
            <a:chExt cx="13153" cy="6406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984" y="2869"/>
              <a:ext cx="13153" cy="6406"/>
            </a:xfrm>
            <a:prstGeom prst="rect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2800" b="1" dirty="0"/>
                <a:t>Задачи познавательного </a:t>
              </a:r>
              <a:r>
                <a:rPr lang="ru-RU" altLang="ru-RU" sz="2800" b="1" dirty="0" smtClean="0"/>
                <a:t>развития</a:t>
              </a:r>
              <a:endParaRPr lang="ru-RU" altLang="ru-RU" sz="1600" dirty="0"/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1210" y="3600"/>
              <a:ext cx="12699" cy="1817"/>
              <a:chOff x="1752" y="3574"/>
              <a:chExt cx="12699" cy="1842"/>
            </a:xfrm>
          </p:grpSpPr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auto">
              <a:xfrm>
                <a:off x="1751" y="3574"/>
                <a:ext cx="12701" cy="4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Развитие интересов детей, любознательности и познавательной мотивации</a:t>
                </a:r>
                <a:endParaRPr lang="ru-RU" altLang="ru-RU" sz="1600"/>
              </a:p>
            </p:txBody>
          </p:sp>
          <p:sp>
            <p:nvSpPr>
              <p:cNvPr id="12" name="Text Box 7"/>
              <p:cNvSpPr txBox="1">
                <a:spLocks noChangeArrowheads="1"/>
              </p:cNvSpPr>
              <p:nvPr/>
            </p:nvSpPr>
            <p:spPr bwMode="auto">
              <a:xfrm>
                <a:off x="1751" y="4269"/>
                <a:ext cx="12701" cy="4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Формирование познавательных действий, становление сознания</a:t>
                </a:r>
                <a:endParaRPr lang="ru-RU" altLang="ru-RU" sz="1600"/>
              </a:p>
            </p:txBody>
          </p:sp>
          <p:sp>
            <p:nvSpPr>
              <p:cNvPr id="13" name="Text Box 8"/>
              <p:cNvSpPr txBox="1">
                <a:spLocks noChangeArrowheads="1"/>
              </p:cNvSpPr>
              <p:nvPr/>
            </p:nvSpPr>
            <p:spPr bwMode="auto">
              <a:xfrm>
                <a:off x="1751" y="4956"/>
                <a:ext cx="12701" cy="4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Р</a:t>
                </a:r>
                <a:r>
                  <a:rPr lang="en-US" altLang="ru-RU" sz="1600" b="1"/>
                  <a:t>азвитие воображения и творческой</a:t>
                </a:r>
                <a:r>
                  <a:rPr lang="ru-RU" altLang="ru-RU" sz="1600" b="1"/>
                  <a:t> </a:t>
                </a:r>
                <a:r>
                  <a:rPr lang="en-US" altLang="ru-RU" sz="1600" b="1"/>
                  <a:t>активности</a:t>
                </a:r>
                <a:endParaRPr lang="ru-RU" altLang="ru-RU" sz="1600"/>
              </a:p>
            </p:txBody>
          </p:sp>
        </p:grp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1210" y="5646"/>
              <a:ext cx="12699" cy="3516"/>
              <a:chOff x="1510" y="6566"/>
              <a:chExt cx="12699" cy="3516"/>
            </a:xfrm>
          </p:grpSpPr>
          <p:sp>
            <p:nvSpPr>
              <p:cNvPr id="8" name="Text Box 10"/>
              <p:cNvSpPr txBox="1">
                <a:spLocks noChangeArrowheads="1"/>
              </p:cNvSpPr>
              <p:nvPr/>
            </p:nvSpPr>
            <p:spPr bwMode="auto">
              <a:xfrm>
                <a:off x="1509" y="8267"/>
                <a:ext cx="12701" cy="79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Формирование первичных представлений о малой родине и Отечестве, представлений о социокультурных ценностях народа, об отечественных традициях и праздниках</a:t>
                </a:r>
                <a:endParaRPr lang="ru-RU" altLang="ru-RU" sz="1600"/>
              </a:p>
            </p:txBody>
          </p:sp>
          <p:sp>
            <p:nvSpPr>
              <p:cNvPr id="9" name="Text Box 11"/>
              <p:cNvSpPr txBox="1">
                <a:spLocks noChangeArrowheads="1"/>
              </p:cNvSpPr>
              <p:nvPr/>
            </p:nvSpPr>
            <p:spPr bwMode="auto">
              <a:xfrm>
                <a:off x="1509" y="6566"/>
                <a:ext cx="12701" cy="14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Формирование первичных представлений о себе, других людях, объектах окружающего мира, о свойствах и отношениях объектов окружающего мира </a:t>
                </a:r>
                <a:r>
                  <a:rPr lang="ru-RU" altLang="ru-RU" sz="1400"/>
                  <a:t>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</a:t>
                </a:r>
              </a:p>
            </p:txBody>
          </p:sp>
          <p:sp>
            <p:nvSpPr>
              <p:cNvPr id="10" name="Text Box 12"/>
              <p:cNvSpPr txBox="1">
                <a:spLocks noChangeArrowheads="1"/>
              </p:cNvSpPr>
              <p:nvPr/>
            </p:nvSpPr>
            <p:spPr bwMode="auto">
              <a:xfrm>
                <a:off x="1509" y="9287"/>
                <a:ext cx="12701" cy="79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Формирование первичных представлений о планете Земля как общем доме людей, 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об особенностях её природы, многообразии стран и народов</a:t>
                </a:r>
                <a:endParaRPr lang="ru-RU" altLang="ru-RU" sz="1600"/>
              </a:p>
            </p:txBody>
          </p:sp>
        </p:grpSp>
      </p:grpSp>
      <p:pic>
        <p:nvPicPr>
          <p:cNvPr id="14" name="Picture 5" descr="F:\Адаптация\Адаптация картинки\kidbutterfly.jpeg"/>
          <p:cNvPicPr>
            <a:picLocks noChangeAspect="1" noChangeArrowheads="1"/>
          </p:cNvPicPr>
          <p:nvPr/>
        </p:nvPicPr>
        <p:blipFill>
          <a:blip r:embed="rId2" cstate="print"/>
          <a:srcRect l="15744"/>
          <a:stretch>
            <a:fillRect/>
          </a:stretch>
        </p:blipFill>
        <p:spPr bwMode="auto">
          <a:xfrm>
            <a:off x="6098662" y="-33104"/>
            <a:ext cx="2004777" cy="1793507"/>
          </a:xfrm>
          <a:prstGeom prst="ellipse">
            <a:avLst/>
          </a:prstGeom>
          <a:noFill/>
          <a:effectLst>
            <a:softEdge rad="127000"/>
          </a:effectLst>
        </p:spPr>
      </p:pic>
      <p:pic>
        <p:nvPicPr>
          <p:cNvPr id="15" name="Picture 13" descr="H:\ДЕТСКИЙ САД - ДОКУМЕНТЫ\Мои рисунки\фото дс\фото Оли\Изображение 124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25613" t="18133"/>
          <a:stretch>
            <a:fillRect/>
          </a:stretch>
        </p:blipFill>
        <p:spPr bwMode="auto">
          <a:xfrm>
            <a:off x="467544" y="549315"/>
            <a:ext cx="1544149" cy="1278404"/>
          </a:xfrm>
          <a:prstGeom prst="round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61083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D:\Изображения\Картинки детей\1323706457_154c9c_1.jpg"/>
          <p:cNvPicPr>
            <a:picLocks noChangeAspect="1" noChangeArrowheads="1"/>
          </p:cNvPicPr>
          <p:nvPr/>
        </p:nvPicPr>
        <p:blipFill>
          <a:blip r:embed="rId2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3347864" y="4349721"/>
            <a:ext cx="2736304" cy="2508279"/>
          </a:xfrm>
          <a:prstGeom prst="ellipse">
            <a:avLst/>
          </a:prstGeom>
          <a:noFill/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941651"/>
            <a:ext cx="1002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Задачи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 txBox="1">
            <a:spLocks/>
          </p:cNvSpPr>
          <p:nvPr/>
        </p:nvSpPr>
        <p:spPr>
          <a:xfrm>
            <a:off x="438786" y="1310983"/>
            <a:ext cx="8135937" cy="4176712"/>
          </a:xfrm>
          <a:prstGeom prst="rect">
            <a:avLst/>
          </a:prstGeom>
        </p:spPr>
        <p:txBody>
          <a:bodyPr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Развитие предпосылок ценностно – смыслового восприятия и понимания произведений искусства (словесного, музыкального, изобразительного), мира природы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Становление эстетического отношения к окружающему миру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Формирование элементарных представлений о видах искусства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Восприятие музыки, художественной литературы, фольклора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Стимулирование сопереживания персонажам художественных произведений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Реализация самостоятельной творческой деятельности детей (изобразительной, конструктивно-модельной, музыкальной и др.)</a:t>
            </a:r>
            <a:endParaRPr lang="ru-RU" b="1" dirty="0">
              <a:cs typeface="Times New Roman" panose="02020603050405020304" pitchFamily="18" charset="0"/>
            </a:endParaRPr>
          </a:p>
        </p:txBody>
      </p:sp>
      <p:pic>
        <p:nvPicPr>
          <p:cNvPr id="6" name="Picture 3" descr="C:\Documents and Settings\Юлия\Рабочий стол\Адаптация\Адаптация картинки\new_1.3.gif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987824" y="705238"/>
            <a:ext cx="3096344" cy="74589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26064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Художественно-эстетическое развитие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4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642910" y="1214422"/>
            <a:ext cx="8229600" cy="107157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3000" b="1" smtClean="0"/>
              <a:t>Требования к условиям реализации основной</a:t>
            </a:r>
          </a:p>
          <a:p>
            <a:pPr algn="ctr">
              <a:buFont typeface="Arial" pitchFamily="34" charset="0"/>
              <a:buNone/>
            </a:pPr>
            <a:r>
              <a:rPr lang="ru-RU" sz="3000" b="1" smtClean="0"/>
              <a:t>образовательной программы дошкольного образования</a:t>
            </a:r>
          </a:p>
          <a:p>
            <a:pPr algn="just">
              <a:buFont typeface="Arial" pitchFamily="34" charset="0"/>
              <a:buNone/>
            </a:pPr>
            <a:endParaRPr lang="ru-RU" sz="2400" smtClean="0"/>
          </a:p>
          <a:p>
            <a:pPr algn="just">
              <a:buFont typeface="Arial" pitchFamily="34" charset="0"/>
              <a:buNone/>
            </a:pPr>
            <a:endParaRPr lang="ru-RU" sz="2400" smtClean="0"/>
          </a:p>
          <a:p>
            <a:pPr algn="just">
              <a:buFont typeface="Arial" pitchFamily="34" charset="0"/>
              <a:buNone/>
            </a:pPr>
            <a:endParaRPr lang="ru-RU" sz="3400" smtClean="0"/>
          </a:p>
          <a:p>
            <a:pPr algn="just">
              <a:buFont typeface="Arial" pitchFamily="34" charset="0"/>
              <a:buNone/>
            </a:pPr>
            <a:endParaRPr lang="ru-RU" sz="2400" dirty="0" smtClean="0"/>
          </a:p>
        </p:txBody>
      </p:sp>
      <p:graphicFrame>
        <p:nvGraphicFramePr>
          <p:cNvPr id="4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0644777"/>
              </p:ext>
            </p:extLst>
          </p:nvPr>
        </p:nvGraphicFramePr>
        <p:xfrm>
          <a:off x="571472" y="221455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Рисунок 4" descr="http://s9.uploads.ru/t/T38Pw.jpg">
            <a:hlinkClick r:id="rId9" tgtFrame="&quot;_blank&quot;"/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960" y="5013176"/>
            <a:ext cx="2267744" cy="1647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9.uploads.ru/t/LCUTf.png">
            <a:hlinkClick r:id="rId11" tgtFrame="&quot;_blank&quot;"/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9810"/>
            <a:ext cx="1872208" cy="1218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159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Адаптация\0a27b4b5bfe51f1b265e6daf6a8b27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32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0378" y="1628800"/>
            <a:ext cx="8229600" cy="2954351"/>
          </a:xfrm>
          <a:solidFill>
            <a:schemeClr val="bg1"/>
          </a:solidFill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ФЕДЕРАЛЬНЫЙ ГОСУДАРСТВЕННЫЙ ОБРАЗОВАТЕЛЬНЫЙ СТАНДАРТ ДОШКОЛЬНОГО ОБРАЗОВАНИЯ – совокупность обязательных требований к дошкольному образованию.</a:t>
            </a:r>
            <a:endParaRPr lang="ru-RU" dirty="0"/>
          </a:p>
        </p:txBody>
      </p:sp>
      <p:pic>
        <p:nvPicPr>
          <p:cNvPr id="7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07704" y="4592032"/>
            <a:ext cx="5544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Утвержден приказом Министерства образования и науки Российской Федерации</a:t>
            </a:r>
            <a:br>
              <a:rPr lang="ru-RU" sz="2000" b="1" dirty="0"/>
            </a:br>
            <a:r>
              <a:rPr lang="ru-RU" sz="2000" b="1" dirty="0"/>
              <a:t>от 17 октября 2013 г. № 1155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ТРЕБОВАНИЯ К ПСИХОЛОГО-ПЕДАГОГИЧЕСКИМ УСЛОВИЯМ РЕАЛИЗАЦИИ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Содержимое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728100"/>
              </p:ext>
            </p:extLst>
          </p:nvPr>
        </p:nvGraphicFramePr>
        <p:xfrm>
          <a:off x="395536" y="908720"/>
          <a:ext cx="8229600" cy="4643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http://s9.uploads.ru/t/WlJ9q.png">
            <a:hlinkClick r:id="rId7" tgtFrame="&quot;_blank&quot;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17232"/>
            <a:ext cx="1152128" cy="145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9.uploads.ru/t/DBZRH.png">
            <a:hlinkClick r:id="rId9" tgtFrame="&quot;_blank&quot;"/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998" y="5445224"/>
            <a:ext cx="984126" cy="13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8.uploads.ru/t/uY53S.png">
            <a:hlinkClick r:id="rId11" tgtFrame="&quot;_blank&quot;"/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01208"/>
            <a:ext cx="1440160" cy="1556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s9.uploads.ru/t/F4g7L.png">
            <a:hlinkClick r:id="rId13" tgtFrame="&quot;_blank&quot;"/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53136"/>
            <a:ext cx="2483768" cy="2269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71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>
                <a:solidFill>
                  <a:srgbClr val="002060"/>
                </a:solidFill>
              </a:rPr>
              <a:t>Требования к развивающей предметно-пространственной среде</a:t>
            </a:r>
            <a:br>
              <a:rPr lang="ru-RU" sz="3600" b="1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714316" y="1214422"/>
            <a:ext cx="8429684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Развивающая предметно-пространственная среда должна обеспечивать: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93623466"/>
              </p:ext>
            </p:extLst>
          </p:nvPr>
        </p:nvGraphicFramePr>
        <p:xfrm>
          <a:off x="251520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http://s8.uploads.ru/t/DMani.png">
            <a:hlinkClick r:id="rId8" tgtFrame="&quot;_blank&quot;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28800"/>
            <a:ext cx="2623552" cy="4784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075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>
                <a:solidFill>
                  <a:srgbClr val="002060"/>
                </a:solidFill>
              </a:rPr>
              <a:t>Требования к кадровым условиям реализации Программы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8"/>
          <p:cNvSpPr txBox="1">
            <a:spLocks/>
          </p:cNvSpPr>
          <p:nvPr/>
        </p:nvSpPr>
        <p:spPr>
          <a:xfrm>
            <a:off x="457200" y="1556792"/>
            <a:ext cx="4546848" cy="456937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/>
              <a:t>Квалификация педагогических и учебно-вспомогательных работников должна соответствовать квалификационным характеристикам, установленным в Едином квалификационном справочнике должностей руководителей, специалистов и служащих </a:t>
            </a:r>
            <a:endParaRPr lang="ru-RU" sz="2400" b="1" dirty="0"/>
          </a:p>
        </p:txBody>
      </p:sp>
      <p:pic>
        <p:nvPicPr>
          <p:cNvPr id="4" name="Рисунок 3" descr="http://s7.uploads.ru/t/gGkRH.pn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3076575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067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85852" y="274638"/>
            <a:ext cx="7715304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smtClean="0">
                <a:solidFill>
                  <a:srgbClr val="002060"/>
                </a:solidFill>
              </a:rPr>
              <a:t>ТРЕБОВАНИЯ К МАТЕРИАЛЬНО-ТЕХНИЧЕСКИМ УСЛОВИЯМ РЕАЛИЗАЦИИ ООП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341350"/>
              </p:ext>
            </p:extLst>
          </p:nvPr>
        </p:nvGraphicFramePr>
        <p:xfrm>
          <a:off x="467544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787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velvet.by/files/userfiles/15118/rokfeller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327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://img0.liveinternet.ru/images/foto/c/0/apps/4/243/4243150_0_87f98_5831fe5a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8" y="61127"/>
            <a:ext cx="1828828" cy="300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34741" y="2222124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None/>
            </a:pPr>
            <a:r>
              <a:rPr lang="ru-RU" sz="2800" b="1" dirty="0">
                <a:solidFill>
                  <a:srgbClr val="C00000"/>
                </a:solidFill>
              </a:rPr>
              <a:t>Требования к финансовым условиям реализации Программы должны:</a:t>
            </a:r>
          </a:p>
        </p:txBody>
      </p:sp>
      <p:graphicFrame>
        <p:nvGraphicFramePr>
          <p:cNvPr id="5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8167698"/>
              </p:ext>
            </p:extLst>
          </p:nvPr>
        </p:nvGraphicFramePr>
        <p:xfrm>
          <a:off x="571472" y="3068960"/>
          <a:ext cx="8249000" cy="3671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5870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pic>
        <p:nvPicPr>
          <p:cNvPr id="3" name="Рисунок 2" descr="http://s8.uploads.ru/t/2Yv6c.png">
            <a:hlinkClick r:id="rId4" tgtFrame="&quot;_blank&quot;"/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8"/>
          <a:stretch/>
        </p:blipFill>
        <p:spPr bwMode="auto">
          <a:xfrm>
            <a:off x="125372" y="2060848"/>
            <a:ext cx="1710324" cy="4464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://s9.uploads.ru/t/Awgqy.png">
            <a:hlinkClick r:id="rId6" tgtFrame="&quot;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496" y="4941168"/>
            <a:ext cx="2794620" cy="17190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42910" y="1214422"/>
            <a:ext cx="8229600" cy="107157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2800" dirty="0" smtClean="0"/>
              <a:t> </a:t>
            </a:r>
            <a:r>
              <a:rPr lang="ru-RU" sz="2600" b="1" dirty="0" smtClean="0"/>
              <a:t>Требования к результатам освоения основной</a:t>
            </a:r>
          </a:p>
          <a:p>
            <a:pPr algn="ctr">
              <a:buFont typeface="Arial" pitchFamily="34" charset="0"/>
              <a:buNone/>
            </a:pPr>
            <a:r>
              <a:rPr lang="ru-RU" sz="2600" b="1" dirty="0" smtClean="0"/>
              <a:t>образовательной программы дошкольного образования</a:t>
            </a:r>
          </a:p>
          <a:p>
            <a:pPr algn="just">
              <a:buFont typeface="Arial" pitchFamily="34" charset="0"/>
              <a:buNone/>
            </a:pPr>
            <a:endParaRPr lang="ru-RU" sz="2400" dirty="0" smtClean="0"/>
          </a:p>
          <a:p>
            <a:pPr algn="just">
              <a:buFont typeface="Arial" pitchFamily="34" charset="0"/>
              <a:buNone/>
            </a:pPr>
            <a:endParaRPr lang="ru-RU" sz="2400" dirty="0" smtClean="0"/>
          </a:p>
          <a:p>
            <a:pPr algn="just">
              <a:buFont typeface="Arial" pitchFamily="34" charset="0"/>
              <a:buNone/>
            </a:pPr>
            <a:endParaRPr lang="ru-RU" sz="3400" dirty="0" smtClean="0"/>
          </a:p>
          <a:p>
            <a:pPr algn="just">
              <a:buFont typeface="Arial" pitchFamily="34" charset="0"/>
              <a:buNone/>
            </a:pPr>
            <a:endParaRPr lang="ru-RU" sz="24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52" y="2274838"/>
            <a:ext cx="72866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 Требования Стандарта к результатам освоения Программы представлены в виде </a:t>
            </a:r>
            <a:r>
              <a:rPr lang="ru-RU" sz="2000" b="1" dirty="0">
                <a:solidFill>
                  <a:srgbClr val="FF0000"/>
                </a:solidFill>
              </a:rPr>
              <a:t>целевых ориентиров дошкольного образования</a:t>
            </a:r>
            <a:r>
              <a:rPr lang="ru-RU" sz="2000" b="1" dirty="0"/>
              <a:t>, которые представляют собой социально-нормативные возрастные характеристики возможных достижений ребенка на этапе завершения уровня дошкольного образования. </a:t>
            </a:r>
          </a:p>
          <a:p>
            <a:pPr algn="just"/>
            <a:r>
              <a:rPr lang="ru-RU" sz="2000" b="1" dirty="0" smtClean="0"/>
              <a:t>Целевые </a:t>
            </a:r>
            <a:r>
              <a:rPr lang="ru-RU" sz="2000" b="1" dirty="0"/>
              <a:t>ориентиры не подлежат непосредственной оценке и не являются основанием для их формального сравнения с реальными достижениями детей. </a:t>
            </a:r>
            <a:endParaRPr lang="ru-RU" sz="2000" dirty="0"/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2843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9.uploads.ru/t/Dh5jg.pn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2996952"/>
            <a:ext cx="8820472" cy="182633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БОЛЬШОЕ СПАСИБО ЗА ВНИМАНИЕ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83356878_large_oillica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94112" y="4767168"/>
            <a:ext cx="2141984" cy="214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2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4797152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Дошкольное образование  является первой ступенью общего образования, самостоятельным уровнем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370643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188913"/>
            <a:ext cx="3143250" cy="8572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6304" y="1484784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3200" b="1" dirty="0"/>
              <a:t>Стандарт разработан на основе Конституции РФ и законодательства РФ с учётом Конвенции ООН о правах ребёнка…</a:t>
            </a:r>
          </a:p>
        </p:txBody>
      </p:sp>
      <p:pic>
        <p:nvPicPr>
          <p:cNvPr id="6" name="Picture 2" descr="http://900igr.net/datai/prazdniki/Konstitutsija/0005-002-Dejstvujuschaja-Konstitutsija-RF-prinjata-vsenarodnym-golosovaniem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357158" y="3714752"/>
            <a:ext cx="1869680" cy="2857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http://tatshkola1.ru/uploads/posts/2009-07/1248032352_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3714752"/>
            <a:ext cx="1857388" cy="282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 descr="http://tatshkola1.ru/uploads/posts/2009-07/1248031998_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714752"/>
            <a:ext cx="2000264" cy="2800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0" descr="http://www.spbdk.ru/upload/img/964/964121.jpg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>
            <a:off x="7143768" y="3714752"/>
            <a:ext cx="1720103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23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484783"/>
            <a:ext cx="8892480" cy="48936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b="1" dirty="0"/>
              <a:t>Стандарт  направлен на достижение следующих </a:t>
            </a:r>
            <a:r>
              <a:rPr lang="ru-RU" sz="2400" b="1" dirty="0">
                <a:solidFill>
                  <a:srgbClr val="FF0000"/>
                </a:solidFill>
              </a:rPr>
              <a:t>целей:</a:t>
            </a:r>
          </a:p>
          <a:p>
            <a:pPr lvl="0" algn="just"/>
            <a:r>
              <a:rPr lang="ru-RU" sz="2400" b="1" dirty="0"/>
              <a:t>повышение социального статуса дошкольного образования;</a:t>
            </a:r>
          </a:p>
          <a:p>
            <a:pPr lvl="0" algn="just"/>
            <a:r>
              <a:rPr lang="ru-RU" sz="2400" b="1" dirty="0"/>
              <a:t>обеспечение государством равенства возможностей для каждого ребёнка в получении качественного дошкольного образования;</a:t>
            </a:r>
          </a:p>
          <a:p>
            <a:pPr lvl="0" algn="just"/>
            <a:r>
              <a:rPr lang="ru-RU" sz="2400" b="1" dirty="0"/>
              <a:t>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</a:t>
            </a:r>
          </a:p>
          <a:p>
            <a:pPr lvl="0" algn="just"/>
            <a:r>
              <a:rPr lang="ru-RU" sz="2400" b="1" dirty="0"/>
              <a:t>сохранение единства образовательного пространства Российской Федерации относительно уровня дошкольного образования.</a:t>
            </a:r>
          </a:p>
        </p:txBody>
      </p:sp>
      <p:pic>
        <p:nvPicPr>
          <p:cNvPr id="4" name="Picture 11" descr="F:\Адаптация\ребен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1520" y="39093"/>
            <a:ext cx="1672064" cy="1300360"/>
          </a:xfrm>
          <a:prstGeom prst="rect">
            <a:avLst/>
          </a:prstGeom>
          <a:noFill/>
          <a:ln w="57150">
            <a:solidFill>
              <a:srgbClr val="CC0099"/>
            </a:solidFill>
          </a:ln>
        </p:spPr>
      </p:pic>
    </p:spTree>
    <p:extLst>
      <p:ext uri="{BB962C8B-B14F-4D97-AF65-F5344CB8AC3E}">
        <p14:creationId xmlns:p14="http://schemas.microsoft.com/office/powerpoint/2010/main" val="399598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pic>
        <p:nvPicPr>
          <p:cNvPr id="4" name="Picture 6" descr="F:\Адаптация\adaptacciya.pn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2996952"/>
            <a:ext cx="3543300" cy="3683000"/>
          </a:xfrm>
          <a:prstGeom prst="rect">
            <a:avLst/>
          </a:prstGeom>
          <a:noFill/>
        </p:spPr>
      </p:pic>
      <p:pic>
        <p:nvPicPr>
          <p:cNvPr id="6" name="Picture 4" descr="F:\Адаптация\1346837602_normal_dmoo3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23528" y="116632"/>
            <a:ext cx="2376264" cy="2246380"/>
          </a:xfrm>
          <a:prstGeom prst="ellipse">
            <a:avLst/>
          </a:prstGeom>
          <a:noFill/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1340768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b="1" dirty="0"/>
              <a:t>Стандарт  направлен на решение следующих </a:t>
            </a:r>
            <a:r>
              <a:rPr lang="ru-RU" sz="2000" b="1" dirty="0">
                <a:solidFill>
                  <a:srgbClr val="FF0000"/>
                </a:solidFill>
              </a:rPr>
              <a:t>задач: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2000" b="1" dirty="0"/>
              <a:t>охраны и укрепления физического и психического здоровья детей, в том числе их эмоционального благополучия;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2000" b="1" dirty="0"/>
              <a:t>обеспечения равных возможностей для полноценного развития каждого ребёнка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2000" b="1" dirty="0"/>
              <a:t>обеспечения преемственности основных образовательных программ дошкольного и начального общего образования;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2000" b="1" dirty="0"/>
              <a:t>создания благоприятных условий развития детей в соответствии с их возрастными   и   индивидуальными   особенностями   и   склонностями,   развития способностей и творческого потенциала каждого ребёнка как субъекта отношений с самим собой, другими детьми, взрослыми и миром;</a:t>
            </a:r>
          </a:p>
          <a:p>
            <a:pPr algn="just">
              <a:buNone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54863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0463 L 0.28854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pic>
        <p:nvPicPr>
          <p:cNvPr id="3" name="Picture 4" descr="F:\Адаптация\Адаптация картинки\888786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941168"/>
            <a:ext cx="1780034" cy="1735974"/>
          </a:xfrm>
          <a:prstGeom prst="rect">
            <a:avLst/>
          </a:prstGeom>
          <a:noFill/>
        </p:spPr>
      </p:pic>
      <p:pic>
        <p:nvPicPr>
          <p:cNvPr id="4" name="Picture 11" descr="H:\ДЕТСКИЙ САД - ДОКУМЕНТЫ\Мои рисунки\ЕРИНА\0_61dfa_83108743_orig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2894" y="5430220"/>
            <a:ext cx="1800200" cy="1368152"/>
          </a:xfrm>
          <a:prstGeom prst="rect">
            <a:avLst/>
          </a:prstGeom>
          <a:noFill/>
        </p:spPr>
      </p:pic>
      <p:pic>
        <p:nvPicPr>
          <p:cNvPr id="6" name="Picture 4" descr="C:\Documents and Settings\Юлия\Рабочий стол\Адаптация\Адаптация картинки\594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97928">
            <a:off x="616446" y="237432"/>
            <a:ext cx="2898587" cy="238260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57200" y="1428736"/>
            <a:ext cx="8472518" cy="51435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+mj-lt"/>
              <a:buAutoNum type="arabicParenR" startAt="5"/>
            </a:pPr>
            <a:r>
              <a:rPr lang="ru-RU" sz="1800" b="1" dirty="0" smtClean="0"/>
              <a:t>объединения обучения и воспитания в целостный образовательный процесс на основе духовно-нравственных и социокультурных ценностей и принятых в обществе правил и норм поведения в интересах человека, семьи, общества;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b="1" dirty="0" smtClean="0"/>
              <a:t>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b="1" dirty="0" smtClean="0"/>
              <a:t>обеспечения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b="1" dirty="0" smtClean="0"/>
              <a:t>формирования социокультурной среды, соответствующей возрастным, индивидуальным, психологическим и физиологическим особенностям детей;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b="1" dirty="0" smtClean="0"/>
              <a:t>обеспечения психолого-педагогической поддержки семьи и повышения компетентности родителей в вопросах развития и образования, охраны и укрепления здоровья детей.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61668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pic>
        <p:nvPicPr>
          <p:cNvPr id="5" name="Рисунок 4" descr="http://s7.uploads.ru/t/MVDxu.png">
            <a:hlinkClick r:id="rId4" tgtFrame="&quot;_blank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602" y="1117898"/>
            <a:ext cx="1876425" cy="2167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8.uploads.ru/t/Kjf5P.png">
            <a:hlinkClick r:id="rId6" tgtFrame="&quot;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08920"/>
            <a:ext cx="2852936" cy="1847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s9.uploads.ru/t/dcASD.png">
            <a:hlinkClick r:id="rId8" tgtFrame="&quot;_blank&quot;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499" y="3329176"/>
            <a:ext cx="26955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214282" y="404664"/>
            <a:ext cx="4000528" cy="405448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b="1" dirty="0" smtClean="0"/>
              <a:t>Стандарт включает в себя требования к: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С</a:t>
            </a:r>
            <a:r>
              <a:rPr lang="ru-RU" b="1" dirty="0" smtClean="0"/>
              <a:t>труктуре Программы и ее объему.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У</a:t>
            </a:r>
            <a:r>
              <a:rPr lang="ru-RU" b="1" dirty="0" smtClean="0"/>
              <a:t>словиям реализации Программы.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Р</a:t>
            </a:r>
            <a:r>
              <a:rPr lang="ru-RU" b="1" dirty="0" smtClean="0"/>
              <a:t>езультатам освоения Программы.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4645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9280" y="142852"/>
            <a:ext cx="2927226" cy="798334"/>
          </a:xfrm>
          <a:prstGeom prst="rect">
            <a:avLst/>
          </a:prstGeom>
        </p:spPr>
      </p:pic>
      <p:pic>
        <p:nvPicPr>
          <p:cNvPr id="4" name="Рисунок 3" descr="http://s9.uploads.ru/t/2QzZ8.png">
            <a:hlinkClick r:id="rId5" tgtFrame="&quot;_blank&quot;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941168"/>
            <a:ext cx="2088233" cy="163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8.uploads.ru/t/CkKD3.png">
            <a:hlinkClick r:id="rId7" tgtFrame="&quot;_blank&quot;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085184"/>
            <a:ext cx="2362572" cy="16521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168099"/>
              </p:ext>
            </p:extLst>
          </p:nvPr>
        </p:nvGraphicFramePr>
        <p:xfrm>
          <a:off x="354360" y="1052736"/>
          <a:ext cx="843528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" name="Рисунок 9" descr="http://s8.uploads.ru/t/ob5XW.png">
            <a:hlinkClick r:id="rId14" tgtFrame="&quot;_blank&quot;"/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17032"/>
            <a:ext cx="3082652" cy="314096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0" y="20932"/>
            <a:ext cx="587590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Основная образовательная </a:t>
            </a:r>
          </a:p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программа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777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1160</Words>
  <Application>Microsoft Office PowerPoint</Application>
  <PresentationFormat>Экран (4:3)</PresentationFormat>
  <Paragraphs>176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Тема Office</vt:lpstr>
      <vt:lpstr>    Изучаем ФГОС  дошкольного  образования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ВОСПИТАТЕЛЕЙ «Изучаем ФГОС дошкольного образования»</dc:title>
  <dc:creator>Галя</dc:creator>
  <cp:lastModifiedBy>МАДОУ дс119</cp:lastModifiedBy>
  <cp:revision>102</cp:revision>
  <dcterms:created xsi:type="dcterms:W3CDTF">2013-12-02T16:12:05Z</dcterms:created>
  <dcterms:modified xsi:type="dcterms:W3CDTF">2015-01-29T12:14:09Z</dcterms:modified>
</cp:coreProperties>
</file>