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6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79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91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70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83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0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9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94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8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1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66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98A7C-FEA0-42AF-878B-7F7BCE2DE0F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88BD4-74F7-4CCE-B414-0949C8D9E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9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Цель:</a:t>
            </a:r>
            <a:r>
              <a:rPr lang="ru-RU" sz="2000" dirty="0" smtClean="0"/>
              <a:t> закрепить знания об основных цветах, развитие умения ориентироваться на словестную инструкцию.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4368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Подготовила: педагог-психолог МАДОУ д/с № 119</a:t>
            </a:r>
          </a:p>
          <a:p>
            <a:pPr algn="r"/>
            <a:r>
              <a:rPr lang="ru-RU" dirty="0" smtClean="0"/>
              <a:t>Королёва Марина Владимировна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1122363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Развивающая игра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«Цветной диктант»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87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Задание: Разноцветные машинки выезжают на дорогу. Давай расставим машинки в ряд! Сначала на дорогу выезжает желтая машинка – вот так. За ней едет красная машинка. Найди красную машинку и нажми на неё. Следом едет синяя машинка, а затем  - зелёная.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1749" y="1903256"/>
            <a:ext cx="1774736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825" y="1903256"/>
            <a:ext cx="2543175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6787" y="1932233"/>
            <a:ext cx="1428750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6324" y="1902619"/>
            <a:ext cx="1809750" cy="14287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7425" y="6400800"/>
            <a:ext cx="11861443" cy="30909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38200" y="4069724"/>
            <a:ext cx="10515600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88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L -0.26471 0.44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42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96296E-6 L 0.22851 0.442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19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0.0112 0.442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L 0.06484 0.442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2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Задание: Посади на клумбу цветы. Сначала красные, затем зелёные, жёлтые, белые и </a:t>
            </a:r>
            <a:r>
              <a:rPr lang="ru-RU" sz="2400" dirty="0" err="1" smtClean="0"/>
              <a:t>синии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892" y="2024790"/>
            <a:ext cx="1905000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205" y="2354016"/>
            <a:ext cx="1905000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9225" y="2024790"/>
            <a:ext cx="1905000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8839" y="2024790"/>
            <a:ext cx="1607511" cy="19603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17104" y="2290604"/>
            <a:ext cx="1428750" cy="142875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5003" y="6413680"/>
            <a:ext cx="11449318" cy="2318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11369" y="4111992"/>
            <a:ext cx="10702344" cy="7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7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40065 0.366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39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44444E-6 L -0.56354 0.358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77" y="1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6 L 0.30495 0.33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L 0.03554 0.328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44444E-6 L 0.80456 0.376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21" y="1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Задание: Сложи мячи в корзину. Сначала жёлтый, потом зелёный, розовый, синий, красный, оранжевый. 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0061" y="4680665"/>
            <a:ext cx="3616415" cy="26723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325" y="2064611"/>
            <a:ext cx="1952625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1231" y="2302624"/>
            <a:ext cx="1480533" cy="1110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616" y="2196183"/>
            <a:ext cx="1428750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3805" y="2143449"/>
            <a:ext cx="1428750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07974" y="2449107"/>
            <a:ext cx="1039937" cy="88631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00094" y="2443464"/>
            <a:ext cx="996466" cy="934187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626044" y="3760631"/>
            <a:ext cx="11132367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68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33333E-6 L 0.08776 0.248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88" y="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-0.09753 0.392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3" y="1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0.02461 0.223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07407E-6 L 0.13763 0.4717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2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7.40741E-7 L -0.14088 0.5097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44" y="2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Задание: Поставь на полку ведёрки. Жёлтое, синие, красное, зелёнок, розовое, фиолетовое.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456" y="2004845"/>
            <a:ext cx="1853485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59" y="1956359"/>
            <a:ext cx="1228725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8462" y="1900807"/>
            <a:ext cx="1428750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2120" y="1921758"/>
            <a:ext cx="1571625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8249" y="1900807"/>
            <a:ext cx="1428750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2177" y="1921758"/>
            <a:ext cx="1428750" cy="1428750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667840" y="3747752"/>
            <a:ext cx="11232239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70456" y="6362163"/>
            <a:ext cx="11565229" cy="283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7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-0.74349 0.407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74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0.1931 0.416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48" y="2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-0.23971 0.411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92" y="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7.40741E-7 L 0.1099 0.411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95" y="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85185E-6 L 0.55651 0.373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26" y="1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55795 0.3986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91" y="1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138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Цель: закрепить знания об основных цветах, развитие умения ориентироваться на словестную инструкцию.</vt:lpstr>
      <vt:lpstr>Задание: Разноцветные машинки выезжают на дорогу. Давай расставим машинки в ряд! Сначала на дорогу выезжает желтая машинка – вот так. За ней едет красная машинка. Найди красную машинку и нажми на неё. Следом едет синяя машинка, а затем  - зелёная.</vt:lpstr>
      <vt:lpstr>Задание: Посади на клумбу цветы. Сначала красные, затем зелёные, жёлтые, белые и синии.</vt:lpstr>
      <vt:lpstr>Задание: Сложи мячи в корзину. Сначала жёлтый, потом зелёный, розовый, синий, красный, оранжевый.  </vt:lpstr>
      <vt:lpstr>Задание: Поставь на полку ведёрки. Жёлтое, синие, красное, зелёнок, розовое, фиолетовое.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 дс119</dc:creator>
  <cp:lastModifiedBy>МАДОУ дс119</cp:lastModifiedBy>
  <cp:revision>5</cp:revision>
  <dcterms:created xsi:type="dcterms:W3CDTF">2015-05-18T08:25:34Z</dcterms:created>
  <dcterms:modified xsi:type="dcterms:W3CDTF">2015-05-18T08:58:09Z</dcterms:modified>
</cp:coreProperties>
</file>