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58CDC-F34C-4820-A386-BD49E2203B8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69CD6-DFAA-4A4A-8208-6B3D4E4BC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70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69CD6-DFAA-4A4A-8208-6B3D4E4BCD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9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77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1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945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8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9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9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3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1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2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1C463-717A-41B7-AD7F-4A7F660DE9A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B5EF883-63F1-46E7-9A23-EDE769D7C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14793"/>
            <a:ext cx="7766936" cy="1993692"/>
          </a:xfrm>
        </p:spPr>
        <p:txBody>
          <a:bodyPr/>
          <a:lstStyle/>
          <a:p>
            <a:pPr algn="ctr"/>
            <a:r>
              <a:rPr lang="ru-RU" dirty="0" smtClean="0"/>
              <a:t>Калининградский Кукольный театр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518348"/>
            <a:ext cx="7766936" cy="1049311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1964-2016г.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4057893"/>
            <a:ext cx="3343275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57" y="4071039"/>
            <a:ext cx="3113046" cy="20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930399"/>
            <a:ext cx="4779086" cy="41109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Калининградскому областному театру кукол принадлежит </a:t>
            </a:r>
            <a:r>
              <a:rPr lang="ru-RU" sz="2400" dirty="0" smtClean="0">
                <a:solidFill>
                  <a:schemeClr val="tx1"/>
                </a:solidFill>
              </a:rPr>
              <a:t>здание, которое является памятником </a:t>
            </a:r>
            <a:r>
              <a:rPr lang="ru-RU" sz="2400" dirty="0">
                <a:solidFill>
                  <a:schemeClr val="tx1"/>
                </a:solidFill>
              </a:rPr>
              <a:t>начала 20 столетия. Кирха памяти королевы Луизы была построена в 1901 году архитектором </a:t>
            </a:r>
            <a:r>
              <a:rPr lang="ru-RU" sz="2400" dirty="0" err="1">
                <a:solidFill>
                  <a:schemeClr val="tx1"/>
                </a:solidFill>
              </a:rPr>
              <a:t>Хайтманном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21" y="3204564"/>
            <a:ext cx="5118783" cy="337278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Театр Кукол 1901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06" y="379748"/>
            <a:ext cx="4970297" cy="32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 Кукол 2016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63909"/>
            <a:ext cx="5243781" cy="437745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период Великой Отечественной войны кирха была значительно разрушена, а после войны ее уцелевшие помещения были использованы базой по прокату лыж. В 1976 году здание было перестроено и реставрировано архитектором Ю. Вагановым специально для театра кукол.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4" y="2023211"/>
            <a:ext cx="5488274" cy="36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Театр Кукол 2016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49115"/>
            <a:ext cx="6143191" cy="469224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История Калининградского кукольного театра началась в 1963 году с создания любительской студии при драмтеатре, но уже в 1964 году кукольный театр получил официальный статус. Самый первый коллектив театра состоял из режиссера Н. </a:t>
            </a:r>
            <a:r>
              <a:rPr lang="ru-RU" sz="2400" dirty="0" err="1">
                <a:solidFill>
                  <a:schemeClr val="tx1"/>
                </a:solidFill>
              </a:rPr>
              <a:t>Тихонюка</a:t>
            </a:r>
            <a:r>
              <a:rPr lang="ru-RU" sz="2400" dirty="0">
                <a:solidFill>
                  <a:schemeClr val="tx1"/>
                </a:solidFill>
              </a:rPr>
              <a:t>, художника В. </a:t>
            </a:r>
            <a:r>
              <a:rPr lang="ru-RU" sz="2400" dirty="0" err="1">
                <a:solidFill>
                  <a:schemeClr val="tx1"/>
                </a:solidFill>
              </a:rPr>
              <a:t>Володкевича</a:t>
            </a:r>
            <a:r>
              <a:rPr lang="ru-RU" sz="2400" dirty="0">
                <a:solidFill>
                  <a:schemeClr val="tx1"/>
                </a:solidFill>
              </a:rPr>
              <a:t> и пяти артистов-кукловодов. Позже состав театральной труппы формировался из выпускников театрального училища в городе Горький (Нижний Новгород).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24" y="2093536"/>
            <a:ext cx="3960722" cy="37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Театр Кукол 2016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4105"/>
            <a:ext cx="6068240" cy="467725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Современная труппа театра насчитывает 14 актеров, которые с успехом ставят на сцене спектакли для детей, организовывают детские праздники, различные конкурсы, фестивали и гала-концерты. Нередко Калининградский театр кукол выезжает на гастроли по области и принимает участие в международных фестивалях, проводимых в странах-соседях: в Польше, Беларуси, Германии, Литве.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73" y="341442"/>
            <a:ext cx="4301359" cy="2866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60" y="3476053"/>
            <a:ext cx="4283672" cy="32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театра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48919"/>
            <a:ext cx="5258771" cy="43924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настольный </a:t>
            </a:r>
            <a:r>
              <a:rPr lang="ru-RU" sz="2400" dirty="0">
                <a:solidFill>
                  <a:schemeClr val="tx1"/>
                </a:solidFill>
              </a:rPr>
              <a:t>театр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книжка-театр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театр </a:t>
            </a:r>
            <a:r>
              <a:rPr lang="ru-RU" sz="2400" dirty="0">
                <a:solidFill>
                  <a:schemeClr val="tx1"/>
                </a:solidFill>
              </a:rPr>
              <a:t>пяти пальцев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театр </a:t>
            </a:r>
            <a:r>
              <a:rPr lang="ru-RU" sz="2400" dirty="0">
                <a:solidFill>
                  <a:schemeClr val="tx1"/>
                </a:solidFill>
              </a:rPr>
              <a:t>масок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театр </a:t>
            </a:r>
            <a:r>
              <a:rPr lang="ru-RU" sz="2400" dirty="0">
                <a:solidFill>
                  <a:schemeClr val="tx1"/>
                </a:solidFill>
              </a:rPr>
              <a:t>ручных теней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пальчиковый </a:t>
            </a:r>
            <a:r>
              <a:rPr lang="ru-RU" sz="2400" dirty="0">
                <a:solidFill>
                  <a:schemeClr val="tx1"/>
                </a:solidFill>
              </a:rPr>
              <a:t>теневой театр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театр </a:t>
            </a:r>
            <a:r>
              <a:rPr lang="ru-RU" sz="2400" dirty="0">
                <a:solidFill>
                  <a:schemeClr val="tx1"/>
                </a:solidFill>
              </a:rPr>
              <a:t>«живых» теней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магнитный </a:t>
            </a:r>
            <a:r>
              <a:rPr lang="ru-RU" sz="2400" dirty="0">
                <a:solidFill>
                  <a:schemeClr val="tx1"/>
                </a:solidFill>
              </a:rPr>
              <a:t>театр 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17" y="239843"/>
            <a:ext cx="4157271" cy="3117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18" y="3582649"/>
            <a:ext cx="4187251" cy="31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4139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225</Words>
  <Application>Microsoft Office PowerPoint</Application>
  <PresentationFormat>Широкоэкранный</PresentationFormat>
  <Paragraphs>20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Грань</vt:lpstr>
      <vt:lpstr>Калининградский Кукольный театр </vt:lpstr>
      <vt:lpstr>Театр Кукол 1901</vt:lpstr>
      <vt:lpstr>Театр Кукол 2016</vt:lpstr>
      <vt:lpstr>Театр Кукол 2016</vt:lpstr>
      <vt:lpstr>Театр Кукол 2016</vt:lpstr>
      <vt:lpstr>Виды театра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Калининградский Кукольный театр</dc:title>
  <dc:creator>МАДОУ119</dc:creator>
  <cp:lastModifiedBy>МАДОУ дс119</cp:lastModifiedBy>
  <cp:revision>6</cp:revision>
  <dcterms:created xsi:type="dcterms:W3CDTF">2016-04-18T17:02:38Z</dcterms:created>
  <dcterms:modified xsi:type="dcterms:W3CDTF">2017-02-03T10:29:54Z</dcterms:modified>
</cp:coreProperties>
</file>