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3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88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03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63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41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73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1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8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20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49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85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E22C2-1180-4775-A59B-42296FB9252B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25552-DA82-463C-A90C-D1624E7E6E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96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174" y="19579"/>
            <a:ext cx="9099029" cy="680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94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147" y="0"/>
            <a:ext cx="91637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97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147" y="0"/>
            <a:ext cx="91637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7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976" y="37289"/>
            <a:ext cx="9069049" cy="6787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54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75" y="0"/>
            <a:ext cx="91637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23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997" y="-7584"/>
            <a:ext cx="9158990" cy="685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2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147" y="3634"/>
            <a:ext cx="9158850" cy="685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1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26" y="-22542"/>
            <a:ext cx="9193827" cy="68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35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147" y="0"/>
            <a:ext cx="91637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668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147" y="0"/>
            <a:ext cx="91637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83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МАДОУ119</dc:creator>
  <cp:lastModifiedBy>МАДОУ дс119</cp:lastModifiedBy>
  <cp:revision>1</cp:revision>
  <dcterms:created xsi:type="dcterms:W3CDTF">2016-04-19T15:42:43Z</dcterms:created>
  <dcterms:modified xsi:type="dcterms:W3CDTF">2017-02-03T10:30:34Z</dcterms:modified>
</cp:coreProperties>
</file>