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1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3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6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6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0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3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4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7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7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B80D-B9E5-48E0-BF29-D94B187F4A45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6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79066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Педагог-психолог МАДОУ д/с № 119</a:t>
            </a:r>
          </a:p>
          <a:p>
            <a:pPr algn="r"/>
            <a:r>
              <a:rPr lang="ru-RU" dirty="0" smtClean="0"/>
              <a:t>Королёва Марина Владимировна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122363"/>
            <a:ext cx="92684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Развивающая игра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«Найди пару»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8" y="3905898"/>
            <a:ext cx="1351245" cy="1456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995" y="4404574"/>
            <a:ext cx="856250" cy="674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447" y="4330573"/>
            <a:ext cx="958956" cy="9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1" y="1420737"/>
            <a:ext cx="3328798" cy="42660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80" y="2788484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70" y="1549854"/>
            <a:ext cx="4370236" cy="34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23" y="386366"/>
            <a:ext cx="2795721" cy="1863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593" y="624833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509" y="120305"/>
            <a:ext cx="2395936" cy="2395936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995" y="3515933"/>
            <a:ext cx="1965866" cy="1902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345" y="3412901"/>
            <a:ext cx="1871663" cy="1871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1262" y="2944935"/>
            <a:ext cx="2183707" cy="26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3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7" y="1915017"/>
            <a:ext cx="4095130" cy="2730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9830"/>
            <a:ext cx="1463167" cy="1158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148" y="2180063"/>
            <a:ext cx="2551950" cy="24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8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3" y="230747"/>
            <a:ext cx="2534589" cy="25345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413" y="915822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35" y="0"/>
            <a:ext cx="2395936" cy="2395936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847" y="3390400"/>
            <a:ext cx="2221166" cy="2221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856" y="3321675"/>
            <a:ext cx="2289891" cy="2289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0113" y="3200187"/>
            <a:ext cx="2686894" cy="201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9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24" y="1526196"/>
            <a:ext cx="3471609" cy="3479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6781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204" y="1956516"/>
            <a:ext cx="3499500" cy="349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6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5" y="417734"/>
            <a:ext cx="2486561" cy="19225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565" y="796814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444" y="0"/>
            <a:ext cx="2395936" cy="2395936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130" y="3177394"/>
            <a:ext cx="2434173" cy="2434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6699" y="3096700"/>
            <a:ext cx="2514867" cy="2514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0483" y="3319061"/>
            <a:ext cx="2887101" cy="18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38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7" y="1744147"/>
            <a:ext cx="3833590" cy="2967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689" y="2645442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68" y="1370138"/>
            <a:ext cx="3332685" cy="33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60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341291"/>
            <a:ext cx="3403779" cy="25528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79" y="1035489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506" y="0"/>
            <a:ext cx="2395936" cy="2395936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833" y="3565470"/>
            <a:ext cx="3266673" cy="2149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177" y="3279206"/>
            <a:ext cx="2590667" cy="2100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300" y="3565470"/>
            <a:ext cx="2328862" cy="20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2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" y="1376198"/>
            <a:ext cx="4786323" cy="35876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6781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048" y="1955413"/>
            <a:ext cx="4110905" cy="26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4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96" y="514082"/>
            <a:ext cx="2019434" cy="20194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958" y="954458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410" y="137580"/>
            <a:ext cx="2395936" cy="2395936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752" y="3367154"/>
            <a:ext cx="2308807" cy="2308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399" y="3564372"/>
            <a:ext cx="2315452" cy="2019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5160" y="3501980"/>
            <a:ext cx="2173981" cy="21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8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Цель: </a:t>
            </a:r>
            <a:r>
              <a:rPr lang="ru-RU" dirty="0" smtClean="0">
                <a:latin typeface="Monotype Corsiva" panose="03010101010201010101" pitchFamily="66" charset="0"/>
              </a:rPr>
              <a:t>развитие логического мышления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Monotype Corsiva" panose="03010101010201010101" pitchFamily="66" charset="0"/>
              </a:rPr>
              <a:t>Задание</a:t>
            </a:r>
          </a:p>
          <a:p>
            <a:pPr marL="0" indent="0" algn="ctr"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Найду пару к картинке, выбирая из предложенных ниже.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8" y="1479999"/>
            <a:ext cx="3579212" cy="3579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60" y="2687386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980" y="1576592"/>
            <a:ext cx="3331299" cy="333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1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44" y="153674"/>
            <a:ext cx="2820303" cy="3040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94" y="796612"/>
            <a:ext cx="2397349" cy="2397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049" y="1420396"/>
            <a:ext cx="1465911" cy="1149780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223" y="3940935"/>
            <a:ext cx="1734117" cy="1900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82" y="3823786"/>
            <a:ext cx="1940246" cy="2017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368" y="3940935"/>
            <a:ext cx="2623990" cy="1716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93" y="796612"/>
            <a:ext cx="2397349" cy="23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59" y="1560186"/>
            <a:ext cx="2822693" cy="3042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233" y="2827120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72" y="2160974"/>
            <a:ext cx="2222282" cy="24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19" y="560097"/>
            <a:ext cx="3098279" cy="21187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537" y="1043329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018" y="282870"/>
            <a:ext cx="2395936" cy="2395936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097" y="3464418"/>
            <a:ext cx="1895630" cy="1854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153" y="3680939"/>
            <a:ext cx="2644223" cy="19278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357" y="3717634"/>
            <a:ext cx="2690075" cy="20175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919" y="712497"/>
            <a:ext cx="3098279" cy="21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096" y="2010644"/>
            <a:ext cx="3097036" cy="21154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10" y="2492269"/>
            <a:ext cx="1463167" cy="1152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655" y="2214974"/>
            <a:ext cx="1896020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47" y="358059"/>
            <a:ext cx="2914918" cy="2013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507" y="788494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03" y="52744"/>
            <a:ext cx="2395936" cy="2395936"/>
          </a:xfrm>
          <a:prstGeom prst="rect">
            <a:avLst/>
          </a:prstGeom>
        </p:spPr>
      </p:pic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1830" y="3503054"/>
            <a:ext cx="2371673" cy="1930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2062" y="3263419"/>
            <a:ext cx="1879768" cy="2409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293" y="3076675"/>
            <a:ext cx="2783446" cy="278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24" y="2034862"/>
            <a:ext cx="4268873" cy="29409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52878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020" y="2266682"/>
            <a:ext cx="3113051" cy="25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34" y="225662"/>
            <a:ext cx="1883827" cy="2414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227" y="856652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934" y="0"/>
            <a:ext cx="2395936" cy="2395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41" y="3205766"/>
            <a:ext cx="2586105" cy="2586105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723" y="3205766"/>
            <a:ext cx="3092137" cy="2450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4902" y="3374265"/>
            <a:ext cx="2652795" cy="215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5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30</Words>
  <Application>Microsoft Office PowerPoint</Application>
  <PresentationFormat>Широкоэкранный</PresentationFormat>
  <Paragraphs>12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Цель: развитие логического мышления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МАДОУ дс119</cp:lastModifiedBy>
  <cp:revision>7</cp:revision>
  <dcterms:created xsi:type="dcterms:W3CDTF">2015-02-02T11:19:34Z</dcterms:created>
  <dcterms:modified xsi:type="dcterms:W3CDTF">2015-02-02T12:36:52Z</dcterms:modified>
</cp:coreProperties>
</file>