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666C-471E-4D36-8CEF-8AE51EAA5786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5B881-4EEE-41E0-8473-AAF4EC65F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750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666C-471E-4D36-8CEF-8AE51EAA5786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5B881-4EEE-41E0-8473-AAF4EC65F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554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666C-471E-4D36-8CEF-8AE51EAA5786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5B881-4EEE-41E0-8473-AAF4EC65F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771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666C-471E-4D36-8CEF-8AE51EAA5786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5B881-4EEE-41E0-8473-AAF4EC65F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546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666C-471E-4D36-8CEF-8AE51EAA5786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5B881-4EEE-41E0-8473-AAF4EC65F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687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666C-471E-4D36-8CEF-8AE51EAA5786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5B881-4EEE-41E0-8473-AAF4EC65F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924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666C-471E-4D36-8CEF-8AE51EAA5786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5B881-4EEE-41E0-8473-AAF4EC65F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10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666C-471E-4D36-8CEF-8AE51EAA5786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5B881-4EEE-41E0-8473-AAF4EC65F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730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666C-471E-4D36-8CEF-8AE51EAA5786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5B881-4EEE-41E0-8473-AAF4EC65F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363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666C-471E-4D36-8CEF-8AE51EAA5786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5B881-4EEE-41E0-8473-AAF4EC65F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133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666C-471E-4D36-8CEF-8AE51EAA5786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5B881-4EEE-41E0-8473-AAF4EC65F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499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574">
              <a:srgbClr val="A3C7E8"/>
            </a:gs>
            <a:gs pos="18000">
              <a:srgbClr val="A3C7E8"/>
            </a:gs>
            <a:gs pos="0">
              <a:schemeClr val="accent1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6666C-471E-4D36-8CEF-8AE51EAA5786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5B881-4EEE-41E0-8473-AAF4EC65F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382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audio" Target="../media/audio1.wav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audio" Target="../media/audio1.wav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7429" y="189216"/>
            <a:ext cx="3176291" cy="23776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1111" y="2077818"/>
            <a:ext cx="1950889" cy="19325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3073082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r"/>
            <a:r>
              <a:rPr lang="ru-RU" dirty="0" smtClean="0"/>
              <a:t>Педагог-психолог МАДОУ д/с № 119: </a:t>
            </a:r>
          </a:p>
          <a:p>
            <a:pPr algn="r"/>
            <a:r>
              <a:rPr lang="ru-RU" dirty="0" smtClean="0"/>
              <a:t>Королёва Марина Владимировна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09105" y="1378039"/>
            <a:ext cx="737404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Развивающая игра</a:t>
            </a:r>
          </a:p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«Подбери эмоцию»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436" y="3479892"/>
            <a:ext cx="2645893" cy="20484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0957" y="4651073"/>
            <a:ext cx="2176461" cy="202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29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406" y="1468070"/>
            <a:ext cx="3551894" cy="33247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3731" y="1468070"/>
            <a:ext cx="4107080" cy="332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25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Эмоция удивление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7692" y="1564368"/>
            <a:ext cx="1796616" cy="1779002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720" y="3942532"/>
            <a:ext cx="3043646" cy="2210074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0194" y="3942532"/>
            <a:ext cx="3161212" cy="2210074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7" name="Рисунок 6">
            <a:hlinkClick r:id="" action="ppaction://hlinkshowjump?jump=nextslide">
              <a:snd r:embed="rId5" name="applause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2210" y="3942533"/>
            <a:ext cx="2968863" cy="221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47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600" y="1593670"/>
            <a:ext cx="3124828" cy="30955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1692" y="1593670"/>
            <a:ext cx="4001282" cy="309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5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Эмоция вина 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0510" y="1532550"/>
            <a:ext cx="1860369" cy="1724025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5" name="Рисунок 4">
            <a:hlinkClick r:id="" action="ppaction://hlinkshowjump?jump=nextslide">
              <a:snd r:embed="rId3" name="applause.wav"/>
            </a:hlinkClick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502" y="3579222"/>
            <a:ext cx="2036715" cy="2710305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0905" y="3768395"/>
            <a:ext cx="3308169" cy="2521132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1040" y="3768395"/>
            <a:ext cx="3553097" cy="2521132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63322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343" y="1427852"/>
            <a:ext cx="3695570" cy="34499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3394" y="1427852"/>
            <a:ext cx="2647501" cy="346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43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Monotype Corsiva" panose="03010101010201010101" pitchFamily="66" charset="0"/>
              </a:rPr>
              <a:t>Цель:</a:t>
            </a:r>
            <a:r>
              <a:rPr lang="ru-RU" sz="3600" dirty="0" smtClean="0">
                <a:latin typeface="Monotype Corsiva" panose="03010101010201010101" pitchFamily="66" charset="0"/>
              </a:rPr>
              <a:t> знакомство детей с графическим изображением эмоций; формировать умение соотносить графическое изображении эмоции с фотографиями детей.</a:t>
            </a:r>
            <a:endParaRPr lang="ru-RU" sz="36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5400" b="1" dirty="0" smtClean="0"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ru-RU" sz="5400" b="1" dirty="0" smtClean="0">
                <a:latin typeface="Monotype Corsiva" panose="03010101010201010101" pitchFamily="66" charset="0"/>
              </a:rPr>
              <a:t>Задание</a:t>
            </a:r>
          </a:p>
          <a:p>
            <a:pPr marL="0" indent="0" algn="ctr">
              <a:buNone/>
            </a:pPr>
            <a:r>
              <a:rPr lang="ru-RU" sz="5400" dirty="0" smtClean="0">
                <a:latin typeface="Monotype Corsiva" panose="03010101010201010101" pitchFamily="66" charset="0"/>
              </a:rPr>
              <a:t>Подбери к пиктограмме фотографию ребёнка с соответствующей эмоцией</a:t>
            </a:r>
            <a:endParaRPr lang="ru-RU" sz="54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80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5489"/>
          </a:xfrm>
        </p:spPr>
        <p:txBody>
          <a:bodyPr/>
          <a:lstStyle/>
          <a:p>
            <a:pPr algn="ctr"/>
            <a:r>
              <a:rPr lang="ru-RU" b="1" dirty="0" smtClean="0"/>
              <a:t>Эмоция радость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84124" y="1210614"/>
            <a:ext cx="2021983" cy="1867437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017" y="3744933"/>
            <a:ext cx="2702887" cy="1986165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4123" y="3744933"/>
            <a:ext cx="2550017" cy="1986165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7" name="Рисунок 6">
            <a:hlinkClick r:id="" action="ppaction://hlinkshowjump?jump=nextslide">
              <a:snd r:embed="rId5" name="applause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6583" y="3744933"/>
            <a:ext cx="2737108" cy="1986165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27825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097" y="1432563"/>
            <a:ext cx="3368999" cy="3187337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2437" y="1432562"/>
            <a:ext cx="4325231" cy="3187337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80207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Эмоция грусть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2392" y="4062549"/>
            <a:ext cx="2485208" cy="1885723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5" name="Рисунок 4">
            <a:hlinkClick r:id="" action="ppaction://hlinkshowjump?jump=nextslide">
              <a:snd r:embed="rId3" name="applause.wav"/>
            </a:hlinkClick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1084" y="4062549"/>
            <a:ext cx="2287362" cy="1885723"/>
          </a:xfrm>
          <a:prstGeom prst="rect">
            <a:avLst/>
          </a:prstGeom>
          <a:ln w="7620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9396" y="3956005"/>
            <a:ext cx="2589713" cy="19922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2777" y="1467111"/>
            <a:ext cx="2355669" cy="2087979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34659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354" y="1423851"/>
            <a:ext cx="3446091" cy="29984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1874" y="1162594"/>
            <a:ext cx="4820195" cy="384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02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Эмоция злость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17860" y="1436094"/>
            <a:ext cx="2209957" cy="1937005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5" name="Рисунок 4">
            <a:hlinkClick r:id="" action="ppaction://hlinkshowjump?jump=nextslide">
              <a:snd r:embed="rId3" name="applause.wav"/>
            </a:hlinkClick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017" y="3941717"/>
            <a:ext cx="2864819" cy="2148614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1303" y="3856547"/>
            <a:ext cx="3030583" cy="2233784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9748" y="3872163"/>
            <a:ext cx="3017519" cy="2218167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64711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211" y="1586980"/>
            <a:ext cx="3467421" cy="30573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1509" y="1520951"/>
            <a:ext cx="3905794" cy="299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71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Эмоция страх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38653" y="1329237"/>
            <a:ext cx="2228353" cy="2070479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371" y="4111784"/>
            <a:ext cx="2795452" cy="2119199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7" name="Рисунок 6">
            <a:hlinkClick r:id="" action="ppaction://hlinkshowjump?jump=nextslide">
              <a:snd r:embed="rId4" name="applause.wav"/>
            </a:hlinkClick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2443" y="4111784"/>
            <a:ext cx="2560320" cy="2119199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484" y="4111784"/>
            <a:ext cx="2796267" cy="2119199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80758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55</Words>
  <Application>Microsoft Office PowerPoint</Application>
  <PresentationFormat>Широкоэкранный</PresentationFormat>
  <Paragraphs>18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Monotype Corsiva</vt:lpstr>
      <vt:lpstr>Тема Office</vt:lpstr>
      <vt:lpstr>Презентация PowerPoint</vt:lpstr>
      <vt:lpstr>Цель: знакомство детей с графическим изображением эмоций; формировать умение соотносить графическое изображении эмоции с фотографиями детей.</vt:lpstr>
      <vt:lpstr>Эмоция радость</vt:lpstr>
      <vt:lpstr>Презентация PowerPoint</vt:lpstr>
      <vt:lpstr>Эмоция грусть</vt:lpstr>
      <vt:lpstr>Презентация PowerPoint</vt:lpstr>
      <vt:lpstr>Эмоция злость</vt:lpstr>
      <vt:lpstr>Презентация PowerPoint</vt:lpstr>
      <vt:lpstr>Эмоция страх</vt:lpstr>
      <vt:lpstr>Презентация PowerPoint</vt:lpstr>
      <vt:lpstr>Эмоция удивление</vt:lpstr>
      <vt:lpstr>Презентация PowerPoint</vt:lpstr>
      <vt:lpstr>Эмоция вина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МАДОУ дс119</dc:creator>
  <cp:lastModifiedBy>МАДОУ дс119</cp:lastModifiedBy>
  <cp:revision>10</cp:revision>
  <dcterms:created xsi:type="dcterms:W3CDTF">2015-02-02T08:26:09Z</dcterms:created>
  <dcterms:modified xsi:type="dcterms:W3CDTF">2015-02-02T09:49:15Z</dcterms:modified>
</cp:coreProperties>
</file>