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C12778-50BD-4D28-9059-77330C4491EC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0D274A-7C06-4746-9B97-5CFAC42115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93" y="1136"/>
            <a:ext cx="9342655" cy="68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6789" y="113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Презентация </a:t>
            </a:r>
          </a:p>
          <a:p>
            <a:pPr algn="ctr"/>
            <a:r>
              <a:rPr lang="ru-RU" sz="5400" dirty="0" smtClean="0"/>
              <a:t>во 2 младшей группе </a:t>
            </a:r>
          </a:p>
          <a:p>
            <a:pPr algn="ctr"/>
            <a:r>
              <a:rPr lang="ru-RU" sz="5400" dirty="0" smtClean="0"/>
              <a:t>на тему:</a:t>
            </a:r>
          </a:p>
          <a:p>
            <a:pPr algn="ctr"/>
            <a:r>
              <a:rPr lang="ru-RU" sz="5400" b="1" dirty="0" smtClean="0"/>
              <a:t>Овощи и фрукты</a:t>
            </a:r>
          </a:p>
        </p:txBody>
      </p:sp>
    </p:spTree>
    <p:extLst>
      <p:ext uri="{BB962C8B-B14F-4D97-AF65-F5344CB8AC3E}">
        <p14:creationId xmlns:p14="http://schemas.microsoft.com/office/powerpoint/2010/main" val="235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¾Ð³Ð¾ÑÐ¾Ð´  Ð´ÐµÑÑÐºÐ¸Ð¹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8179006" cy="58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2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¾Ð³Ð¾ÑÐ¾Ð´  Ð´ÐµÑÑÐºÐ¸Ð¹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2" y="980729"/>
            <a:ext cx="35595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368"/>
            <a:ext cx="5134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ÑÐ¾ ÑÐ°ÑÑÐµÑ Ð² ÑÐ°Ð´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309"/>
            <a:ext cx="8350463" cy="65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ÑÑÑÐºÑÐ¾Ð²ÑÐ¹ ÑÐ°Ð´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ÑÑÐºÑÐ¾Ð²ÑÐ¹ ÑÐ°Ð´ ÑÐ¸ÑÑÐ½Ð¾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ÑÑÑÐºÑÐ¾Ð²ÑÐ¹ ÑÐ°Ð´ ÑÐ¸ÑÑÐ½Ð¾Ð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7"/>
            <a:ext cx="7805737" cy="63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ÑÐ¾ ÑÐ°ÑÑÐµÑ Ð² ÑÐ°Ð´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нак запрета 1"/>
          <p:cNvSpPr/>
          <p:nvPr/>
        </p:nvSpPr>
        <p:spPr>
          <a:xfrm>
            <a:off x="3131840" y="1646802"/>
            <a:ext cx="1872208" cy="1728192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нак запрета 4"/>
          <p:cNvSpPr/>
          <p:nvPr/>
        </p:nvSpPr>
        <p:spPr>
          <a:xfrm>
            <a:off x="4372744" y="3679794"/>
            <a:ext cx="1872208" cy="1728192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7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24/1274319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5" y="0"/>
            <a:ext cx="8388085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24/1274319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00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11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2019-05-28T17:42:57Z</dcterms:created>
  <dcterms:modified xsi:type="dcterms:W3CDTF">2019-05-28T17:59:31Z</dcterms:modified>
</cp:coreProperties>
</file>