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7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9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9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7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2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0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E13D-93F9-4760-BEA8-DC3F9BDCD2C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A3EE-23CE-4EDC-9CC4-8DFAF1A8B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5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6.xm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" Target="slide7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image" Target="../media/image20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9066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Педагог-психолог МАДОУ д/с № 119</a:t>
            </a:r>
          </a:p>
          <a:p>
            <a:pPr algn="r"/>
            <a:r>
              <a:rPr lang="ru-RU" dirty="0"/>
              <a:t>Николаева Наталья Георгиевна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122363"/>
            <a:ext cx="9255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Развивающая игра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«Радость»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35" y="3703146"/>
            <a:ext cx="3370666" cy="2970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978" y="286626"/>
            <a:ext cx="1633870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anose="03010101010201010101" pitchFamily="66" charset="0"/>
              </a:rPr>
              <a:t>Цель: </a:t>
            </a:r>
            <a:r>
              <a:rPr lang="ru-RU" dirty="0">
                <a:latin typeface="Monotype Corsiva" panose="03010101010201010101" pitchFamily="66" charset="0"/>
              </a:rPr>
              <a:t>познакомить детей с эмоцией «радость».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Monotype Corsiva" panose="03010101010201010101" pitchFamily="66" charset="0"/>
              </a:rPr>
              <a:t>Задание</a:t>
            </a:r>
          </a:p>
          <a:p>
            <a:pPr marL="0" indent="0" algn="just">
              <a:buNone/>
            </a:pPr>
            <a:r>
              <a:rPr lang="ru-RU" sz="4400" dirty="0">
                <a:latin typeface="Monotype Corsiva" panose="03010101010201010101" pitchFamily="66" charset="0"/>
              </a:rPr>
              <a:t>Необходимо из предложенных картинок выбрать только те, на которых изображена эмоция «радость» (выбирать необходимо по порядку с лева на права).</a:t>
            </a:r>
          </a:p>
        </p:txBody>
      </p:sp>
    </p:spTree>
    <p:extLst>
      <p:ext uri="{BB962C8B-B14F-4D97-AF65-F5344CB8AC3E}">
        <p14:creationId xmlns:p14="http://schemas.microsoft.com/office/powerpoint/2010/main" val="275530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8" y="213575"/>
            <a:ext cx="4410075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29" y="252212"/>
            <a:ext cx="3133323" cy="2349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729" y="3095205"/>
            <a:ext cx="3355149" cy="2516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878" y="4307347"/>
            <a:ext cx="3612058" cy="2257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708" y="721217"/>
            <a:ext cx="3686271" cy="2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Мимическая гимнастика «Лягушата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Вот понравится лягушкам-</a:t>
            </a:r>
          </a:p>
          <a:p>
            <a:pPr marL="0" indent="0">
              <a:buNone/>
            </a:pPr>
            <a:r>
              <a:rPr lang="ru-RU" dirty="0"/>
              <a:t>Тянем губы прямо к ушкам!</a:t>
            </a:r>
          </a:p>
          <a:p>
            <a:pPr marL="0" indent="0">
              <a:buNone/>
            </a:pPr>
            <a:r>
              <a:rPr lang="ru-RU" dirty="0"/>
              <a:t>Потяну и перестану,</a:t>
            </a:r>
          </a:p>
          <a:p>
            <a:pPr marL="0" indent="0">
              <a:buNone/>
            </a:pPr>
            <a:r>
              <a:rPr lang="ru-RU" dirty="0"/>
              <a:t>И нисколько не устану!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3925283"/>
            <a:ext cx="1811830" cy="2690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64" y="1690688"/>
            <a:ext cx="6202352" cy="41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8" y="465130"/>
            <a:ext cx="2176461" cy="2024047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8" y="3537790"/>
            <a:ext cx="2383127" cy="1580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100" y="3418382"/>
            <a:ext cx="1345372" cy="1699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587" y="3002162"/>
            <a:ext cx="1634543" cy="229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113" y="3518493"/>
            <a:ext cx="1797970" cy="1599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4157" y="3458458"/>
            <a:ext cx="1313645" cy="1659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3269" y="3610970"/>
            <a:ext cx="1506829" cy="1506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148" y="512338"/>
            <a:ext cx="142875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7472" y="536610"/>
            <a:ext cx="1428750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397" y="536610"/>
            <a:ext cx="1428750" cy="1428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2229" y="56933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6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0" y="253326"/>
            <a:ext cx="2176461" cy="2024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73" y="472800"/>
            <a:ext cx="2383743" cy="158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316" y="472800"/>
            <a:ext cx="1432684" cy="142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008" y="472800"/>
            <a:ext cx="1432684" cy="1426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06" y="472800"/>
            <a:ext cx="1432684" cy="1426588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331" y="3754855"/>
            <a:ext cx="1505843" cy="1511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951" y="3565863"/>
            <a:ext cx="1341236" cy="1700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138" y="3145737"/>
            <a:ext cx="1633870" cy="2292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8008" y="3614634"/>
            <a:ext cx="1798476" cy="16033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6282" y="3602442"/>
            <a:ext cx="131685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1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4" y="317719"/>
            <a:ext cx="2176461" cy="2024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36" y="537193"/>
            <a:ext cx="2383743" cy="1585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416" y="610351"/>
            <a:ext cx="1505843" cy="151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996" y="610351"/>
            <a:ext cx="1432684" cy="142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417" y="610351"/>
            <a:ext cx="1432684" cy="1426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920" y="3995210"/>
            <a:ext cx="1341236" cy="1700931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126" y="3570739"/>
            <a:ext cx="1633870" cy="2292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7235" y="4043981"/>
            <a:ext cx="1798476" cy="1603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7676" y="3983016"/>
            <a:ext cx="131685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1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6" y="356356"/>
            <a:ext cx="2176461" cy="2024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42" y="575830"/>
            <a:ext cx="2383743" cy="1585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264" y="612408"/>
            <a:ext cx="1505843" cy="151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086" y="88108"/>
            <a:ext cx="1633870" cy="2292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575" y="520961"/>
            <a:ext cx="1432684" cy="1426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768" y="3789148"/>
            <a:ext cx="1341236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3086" y="3886692"/>
            <a:ext cx="1798476" cy="1603387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3817" y="3856209"/>
            <a:ext cx="1316850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42" y="575828"/>
            <a:ext cx="238374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04" y="253325"/>
            <a:ext cx="2176461" cy="2024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300" y="472799"/>
            <a:ext cx="2383743" cy="1585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27" y="545957"/>
            <a:ext cx="1505843" cy="151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51" y="119199"/>
            <a:ext cx="1633870" cy="2292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7194" y="320936"/>
            <a:ext cx="1316850" cy="1664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115" y="3995210"/>
            <a:ext cx="1341236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1325" y="4198529"/>
            <a:ext cx="179847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3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73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Цель: познакомить детей с эмоцией «радость».</vt:lpstr>
      <vt:lpstr>Презентация PowerPoint</vt:lpstr>
      <vt:lpstr>Мимическая гимнастика «Лягушата»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Марина Королёва</cp:lastModifiedBy>
  <cp:revision>12</cp:revision>
  <dcterms:created xsi:type="dcterms:W3CDTF">2015-02-03T08:19:34Z</dcterms:created>
  <dcterms:modified xsi:type="dcterms:W3CDTF">2021-11-30T13:12:23Z</dcterms:modified>
</cp:coreProperties>
</file>