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85554"/>
            <a:ext cx="9144000" cy="4585063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r>
              <a:rPr lang="ru-RU" dirty="0"/>
              <a:t>Презентацию подготовила: педагог-психолог</a:t>
            </a:r>
          </a:p>
          <a:p>
            <a:r>
              <a:rPr lang="ru-RU" dirty="0"/>
              <a:t>Королёва Марина Владимировна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2965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588616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96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«Цветные кляксы»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Марина Королёва</cp:lastModifiedBy>
  <cp:revision>27</cp:revision>
  <dcterms:created xsi:type="dcterms:W3CDTF">2015-02-02T10:19:20Z</dcterms:created>
  <dcterms:modified xsi:type="dcterms:W3CDTF">2022-10-20T14:49:34Z</dcterms:modified>
</cp:coreProperties>
</file>