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9" r:id="rId10"/>
    <p:sldId id="268" r:id="rId11"/>
    <p:sldId id="267" r:id="rId12"/>
    <p:sldId id="266" r:id="rId13"/>
    <p:sldId id="265" r:id="rId14"/>
    <p:sldId id="276" r:id="rId15"/>
    <p:sldId id="275" r:id="rId16"/>
    <p:sldId id="274" r:id="rId17"/>
    <p:sldId id="273" r:id="rId18"/>
    <p:sldId id="272" r:id="rId19"/>
    <p:sldId id="271" r:id="rId20"/>
    <p:sldId id="270" r:id="rId21"/>
    <p:sldId id="277" r:id="rId22"/>
    <p:sldId id="279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62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59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36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9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8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6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44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7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1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2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1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4">
                <a:lumMod val="60000"/>
                <a:lumOff val="40000"/>
              </a:schemeClr>
            </a:gs>
            <a:gs pos="45000">
              <a:schemeClr val="accent4"/>
            </a:gs>
            <a:gs pos="48000">
              <a:schemeClr val="accent4"/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DD5AD-364A-4B77-B5B7-6C850580B6AE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73032-ED3D-41C2-8FC5-C646029F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63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863283"/>
            <a:ext cx="9921240" cy="238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Развивающие уголки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группы «Солнечные зайчики»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6764" y="5202238"/>
            <a:ext cx="9144000" cy="1655762"/>
          </a:xfrm>
        </p:spPr>
        <p:txBody>
          <a:bodyPr/>
          <a:lstStyle/>
          <a:p>
            <a:pPr algn="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Воспитатели: Шереметьева Наталья Петровна</a:t>
            </a:r>
          </a:p>
          <a:p>
            <a:pPr algn="r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Зорькина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Софья Евгеньевна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7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01135" y="0"/>
            <a:ext cx="5390865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Кофеварка-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Еда из соленого теста-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Корзина с деревянными фруктами и овощами-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Компьютер-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Коробка с животными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Машинки средние-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Машины маленькие-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Лото-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Домино-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 шт.(р)+1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Игрушки пополам-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+ 1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Бумажные куклы-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Кубики профессии-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Мозаика-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Настольные игры-ходилки-6 шт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«Посади жука в банку»-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Кроватка-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кочалка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деревянный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пазл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«Одень собачку»-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Пазлы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«Стена»-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«Башня»-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Шахматы-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Напольные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пазлы-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(р)+ 1шт.(в)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Игра «Вращающаяся башня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0" y="3924151"/>
            <a:ext cx="3690323" cy="2586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9" y="0"/>
            <a:ext cx="2845823" cy="378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533" y="326454"/>
            <a:ext cx="4152722" cy="312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301" y="4053385"/>
            <a:ext cx="3256188" cy="244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539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3437" y="-55503"/>
            <a:ext cx="8287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kern="150" dirty="0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Центр музыкально-театрального развития</a:t>
            </a:r>
            <a:endParaRPr lang="ru-RU" sz="32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70043" y="1128680"/>
            <a:ext cx="48447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Ксилофон-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Музыкальный шар-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Металлофон-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Гитара маленькая-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Труба-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Саксофон-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Бубенцы-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Колокольчики-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Бубен-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Свистульки-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Хлопушки-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Самодельные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маракасы-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Диск с детскими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песнями-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Музыкальные инструменты. 16 обучающих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карточек-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Микрофон-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Игра «Бабочки и стрекозы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097"/>
            <a:ext cx="3575713" cy="4750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501" y="1992573"/>
            <a:ext cx="3518753" cy="467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646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61110" y="1255594"/>
            <a:ext cx="41898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Настольный театр: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Картонный театр «Колобок»- 1 шт.(р)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Пальчиковый театр: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Звери- Более 10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Перчаточные куклы- более 10 штук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Дидактические игры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«Мои любимые сказки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(р)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«Маша и медведь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(р)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«Сказка Репка» контурные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пазлы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(р)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Ширма-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(р)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Папка «Музыкальные д/и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Меховые театральные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игрушки-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Костюмы театральные- более 10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82"/>
            <a:ext cx="3898881" cy="517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839866" y="3788242"/>
            <a:ext cx="3988244" cy="300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866" y="413833"/>
            <a:ext cx="4080260" cy="3069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0880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03620" y="126831"/>
            <a:ext cx="2590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kern="150" dirty="0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Центр ПДД</a:t>
            </a:r>
            <a:endParaRPr lang="ru-RU" sz="36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99447" y="786810"/>
            <a:ext cx="462001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Знаки дорожного движения-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16 шт.(р)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Стойка со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Карточки «Правила поведения на дороге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8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Жезл-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Руль- 3 шт.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Коврик на стол «Дорожное движение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1+1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Набор мелких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машинок-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Бинокль-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3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Набор «Настольные знаки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Транспорт (магнитные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пазлы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Викторина-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Транспорт (16 обучающих карточек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Дорожные знаки (лото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Дорожные знаки н\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Машинки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деревянные-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Плакаты- 2 шт.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Аэропорт- 1 шт.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114" b="8458"/>
          <a:stretch/>
        </p:blipFill>
        <p:spPr>
          <a:xfrm>
            <a:off x="67716" y="126831"/>
            <a:ext cx="4079362" cy="404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21" y="4099379"/>
            <a:ext cx="3437592" cy="258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645071" y="35702"/>
            <a:ext cx="2656383" cy="3528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617" y="3974023"/>
            <a:ext cx="3770830" cy="2836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581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3792" y="0"/>
            <a:ext cx="879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kern="150" dirty="0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Центр «Патриотического воспитания»</a:t>
            </a:r>
            <a:endParaRPr lang="ru-RU" sz="3600" kern="15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3600" kern="150" dirty="0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 </a:t>
            </a:r>
            <a:endParaRPr lang="ru-RU" sz="36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79442" y="501134"/>
            <a:ext cx="540329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Флаг РФ (большой)-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Флаг РФ (маленький)- 4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Государственный герб РФ- 1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Государственный гимн РФ- 1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Папка с беседами «Воинская слава»- 1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Журнал «В гостях у любимой бабушки»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В.Михайлов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Портрет президента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В.В.Путина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- 1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Портрет Патриарха Кирилла- 1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Фотоальбом «История древней Руси»-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Книга «Ребенок в семье и сообществе»-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Книга Все профессии нужны, все профессии важны»-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Сударыня масленица И. Панкеев-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Рождество Христово И. Панкеев-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Рождественская история-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Рождественская звезда-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История Нового года-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Что означает герб и флаг России.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В.В.Владимиров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Патриотическая атрибутика-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Александр Невский-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Сказки «Русские богатыри»-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83" y="807494"/>
            <a:ext cx="4369759" cy="580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7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26154" y="419247"/>
            <a:ext cx="55111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Профессии. 16 обучающих карточек-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Военные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Портрет губернатора Калининградской обл. Алиханова А.А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Курорты янтарного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края-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Книга «Города России. Калининград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Фотоальбом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Калининграда и Калининградской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обл.-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Папка «Беседы о Калининграде и Калининградской обл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Иллюстрации детских работ (янтарный комбинат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Открытки Калининграда и Калининградской обл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Папка. Калининград от А до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Энциклопедия «Древняя Русь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Поет янтарный край. Сборник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песен-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 вырасту, я стану (книга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Дети и деньги (книга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 денег (папка)-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Монеты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(папка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Фотоальбомы дети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Калининград-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4шт. (р)</a:t>
            </a:r>
          </a:p>
        </p:txBody>
      </p:sp>
    </p:spTree>
    <p:extLst>
      <p:ext uri="{BB962C8B-B14F-4D97-AF65-F5344CB8AC3E}">
        <p14:creationId xmlns:p14="http://schemas.microsoft.com/office/powerpoint/2010/main" val="3393946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9367" y="0"/>
            <a:ext cx="7083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kern="150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Центр экспериментальной-исследовательской деятельности</a:t>
            </a:r>
            <a:endParaRPr lang="ru-RU" sz="32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96293" y="1538364"/>
            <a:ext cx="4154214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Сито-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Лупа-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Игрушка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микроскопа-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Контейнер с морским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песком-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Контейнер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ракушками-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Контейнер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янтарем-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Контейнер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керамзитом-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Уличный термометр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Стаканчики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пластик-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Чашечки для эксперимента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Ложечки-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Пластиковые трубочки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Губка для эксперимента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Лоскутки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 шт.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462" b="9743"/>
          <a:stretch/>
        </p:blipFill>
        <p:spPr>
          <a:xfrm>
            <a:off x="1112132" y="1077218"/>
            <a:ext cx="5306045" cy="286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465" y="3901758"/>
            <a:ext cx="3929377" cy="295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667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1077" y="132644"/>
            <a:ext cx="6154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kern="150" dirty="0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Центр «Речевого развития»</a:t>
            </a:r>
            <a:endParaRPr lang="ru-RU" sz="36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20730" y="671691"/>
            <a:ext cx="4871270" cy="618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Дидактические игры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предложение-1шт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Подбери по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смыслу-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Букварь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логопеда-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Он, она,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оно-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Домик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судоку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Найди предмет по описании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.-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Расскажи-ка-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Чей малыш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такое хорошо, что такое плохо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квартира-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Сказочные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герои-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Варим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суп-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Собери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букет-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Собери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гусеничку-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Супермаркет-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Вершки-корешки-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Консервируем-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Игра «повтори за мной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росписи-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Найди предмет на букву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«...»-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Собери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слово-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036" y="891881"/>
            <a:ext cx="4325407" cy="57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27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59507" y="136478"/>
            <a:ext cx="4936875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Дерево, дерева, деревьев-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Укрой мышонка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одеялом-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Времена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года-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Пейзаж-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Игрушки-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Карточки «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Найди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для чего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морском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дне-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Буквы (деревянные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вкладыши)-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Матрешки идут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гости-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Зашифрованное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письмо-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Буквы и цифры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веер-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23шт.(р)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натюрморт-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Противоположности-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Д/и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.(р)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Д/и Закончи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слово-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.(р)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Д/и Азбука «В гостях у сказки», «Маша и медведь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Д/и «Где спрятались буквы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.(р)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Наглядно-демонстрационный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Схемы мнемотехника-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Альбом по развитию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речи-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Назови одним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словом-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ОБЖ, плакат-1шт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43" y="1484617"/>
            <a:ext cx="5364945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20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96806" y="1401887"/>
            <a:ext cx="5417702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Звуки и буквы-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Эмоции 2х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видов-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Обучающие карточки «Одежда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Переносное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значение-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Скороговорки-1шт.(в)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карточки «Мамы и детки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Обучающие карточки «Дикие животные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Обучающие карточки «Деревья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Обучающие карточки «Времена года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Обучающие карточки «Птицы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Обучающие карточки «Овощи и фрукты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карточки «Грибы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ягоды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Обучающие карточки «Цветы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1шт.(р)</a:t>
            </a:r>
          </a:p>
        </p:txBody>
      </p:sp>
    </p:spTree>
    <p:extLst>
      <p:ext uri="{BB962C8B-B14F-4D97-AF65-F5344CB8AC3E}">
        <p14:creationId xmlns:p14="http://schemas.microsoft.com/office/powerpoint/2010/main" val="388356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74399" y="721255"/>
            <a:ext cx="3924528" cy="3765253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Конструктор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лего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-мини -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4 шт. (р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Конструктор «Картошка» -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шт. (в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Конструктор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Лего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большой - 1 шт.</a:t>
            </a:r>
          </a:p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Конструктор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Лего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дупло -2 шт.</a:t>
            </a:r>
          </a:p>
          <a:p>
            <a:pPr algn="l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Деревянный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конструктор «Железная дорога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»-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 шт. (р)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Магнитная мозаика «Всякая всячина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 -1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шт. (р)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Бумажный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конструктор -1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шт.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(в)</a:t>
            </a:r>
          </a:p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Конструктор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деревянный -1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шт. (р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5512557" cy="66992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конструирования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7784" b="22915"/>
          <a:stretch/>
        </p:blipFill>
        <p:spPr>
          <a:xfrm>
            <a:off x="132830" y="551265"/>
            <a:ext cx="4537455" cy="357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360" y="190550"/>
            <a:ext cx="2873039" cy="381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3567" y="3481294"/>
            <a:ext cx="2900435" cy="385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63277" y="3651992"/>
            <a:ext cx="2770080" cy="3679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503723" y="3815716"/>
            <a:ext cx="2425589" cy="3658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343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5031" y="255474"/>
            <a:ext cx="7781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kern="150" smtClean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Центр художественной литературы</a:t>
            </a:r>
            <a:endParaRPr lang="ru-RU" sz="36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05343" y="2097922"/>
            <a:ext cx="548566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Детские книги- более 10 шт. (р)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Портреты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детских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писателей-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sz="2400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Кукла-библиотекарь-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  <a:endParaRPr lang="ru-RU" sz="2400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Игра детский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компьютер-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Открытки детских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писателей- 6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шт.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89" y="1051622"/>
            <a:ext cx="4196260" cy="557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8203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2803" y="0"/>
            <a:ext cx="91255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kern="150" dirty="0">
                <a:solidFill>
                  <a:srgbClr val="0D0D0D"/>
                </a:solidFill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Центр экологического образования детей</a:t>
            </a:r>
            <a:endParaRPr lang="ru-RU" sz="36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73755" y="468910"/>
            <a:ext cx="5518245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Корзинка плетеная маленькая-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(в)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Насекомые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резиновые-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Лото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«В мире животных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Календарь погоды «Осень».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Лэпбук-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Игра- путешествие «Зимняя сказка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Иллюстрированный альбом «Леса мира. Тропические леса Азии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»- 2 шт.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Книга «Окружающий мир вокруг нас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Атлас «Целый мир в твоих руках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Конверт «Дата. Месяц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Природный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конверт-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Настольная игра «Изучаем мир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Фотоаппарат «Животный мир» (игрушка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Книга «На поиски кита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 (р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Книга-путешествие «Полезные лесные открытия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/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Шишки- 1 коробка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Набор Грибы (папье-маше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/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Набор Овощи (папье-маше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/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Набор Фрукты (папье-маше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/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Клубника (набор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/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Ежевика (набор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/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7" y="646331"/>
            <a:ext cx="4560196" cy="606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5897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2663" y="828680"/>
            <a:ext cx="56905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Птицы в нашем лесу-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Камушки-жучки-</a:t>
            </a:r>
            <a:r>
              <a:rPr lang="ru-RU" dirty="0"/>
              <a:t>2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Папка с демонстрационным материалом «Сталагниты»-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Папка с демонстрационным материалом «Ботанический сад»-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Папка с демонстрационным материалом «Заповедник Куршская коса»-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Контейнер с камнями-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Контейнер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желудями-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Контейнер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каштанами-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Контейнер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компасом-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Контейнер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глобусом-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Путешествие по родной планете (книга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Цветной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калейдоскоп-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Папка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Папка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маршруты-</a:t>
            </a:r>
            <a:r>
              <a:rPr lang="ru-RU" dirty="0"/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74" y="1246909"/>
            <a:ext cx="5117293" cy="384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0470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0638" y="1401886"/>
            <a:ext cx="54169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Открытки города-1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Д/и «Чей малыш?»-1 шт.(в)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Большая энциклопедия дошкольника-1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Книга «Кто чем поет?»- 1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Вот они какие Н.Чарушин-1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Птицы Н.Чарушин-1 шт.(р)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smtClean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Лесная сказка Н.Чарушин-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effectLst/>
              <a:latin typeface="Arial" panose="020B0604020202020204" pitchFamily="34" charset="0"/>
              <a:ea typeface="Times New Roman CYR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Лесная сказка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Н.Чарушин-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Кто как живет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Н.Чарушин-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 пингвинов Т.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Снегирев-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Почтовый ящик «Лесная почта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Почему Тюпа не любит птиц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Н.Чарушин-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шт.(в)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51" y="3654129"/>
            <a:ext cx="4258101" cy="3203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174" y="348884"/>
            <a:ext cx="4115157" cy="3103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8640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4525" y="18534"/>
            <a:ext cx="10302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математического и сенсорного развития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45851" y="606261"/>
            <a:ext cx="6568978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Деревянные часы </a:t>
            </a:r>
            <a:r>
              <a:rPr lang="ru-RU" sz="16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пазлы</a:t>
            </a:r>
            <a:r>
              <a:rPr lang="ru-RU" sz="1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sz="16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«Геометрический лабиринт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Картонные трафареты «Цифры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- 8 шт.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«Один. много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«Ориентир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«Найди предмет по геометрической фигуре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- 2 шт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«Цвета и формы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- 2 шт.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Сенсорный ящик «Подводный мир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1шт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.(р)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«Калейдоскоп чудес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- 4 шт.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«Найди пару -один, два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«Курица и яйца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«Сколько кого? Жучки паучки бабочки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«Веселый счет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«Определи цвет предмета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- 1шт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.(в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Математические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знаки- 1шт.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«Математический паровозик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- 1шт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Веселая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гусеница»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счет -1шт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«Противоположности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»-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Д/и игра «Веселые цифры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- 1шт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.(в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«Цифры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-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Набор «Счетные палочки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3шт.(р)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Деревянный счетный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набор- 1 шт.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Цифры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магните- </a:t>
            </a:r>
            <a:r>
              <a:rPr lang="ru-RU" sz="1600" dirty="0"/>
              <a:t>2шт.(р)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Бумажный раздаточный материал (геометрические фигуры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</a:p>
          <a:p>
            <a:r>
              <a:rPr lang="ru-RU" sz="1600" dirty="0"/>
              <a:t>б</a:t>
            </a:r>
            <a:r>
              <a:rPr lang="ru-RU" sz="1600" dirty="0" smtClean="0"/>
              <a:t>олее </a:t>
            </a:r>
            <a:r>
              <a:rPr lang="ru-RU" sz="1600" dirty="0"/>
              <a:t>10 шт.(в)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16" y="664865"/>
            <a:ext cx="447421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964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12838" y="1210817"/>
            <a:ext cx="44835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25. Линейка измерительная-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26. Картотека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математических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физминуток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27. Д/и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«Найди пару по цвету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28. Д/и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«Какой знак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29. Сосчитай-ка-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30. Состав числа-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1шт.(в)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31. Цифры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(деревянные вкладыши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32. Геометрический паровозик - 1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шт.(в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33. Ладошки-цифры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(деревянные вкладыши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34.Формы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цвета (деревянные вкладыши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35.Обучающие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карточки. Цифры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фигуры-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36. Сенсорные блоки- 4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(р)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5057"/>
          <a:stretch/>
        </p:blipFill>
        <p:spPr>
          <a:xfrm rot="16200000">
            <a:off x="-123767" y="1636125"/>
            <a:ext cx="3929049" cy="3479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507" y="0"/>
            <a:ext cx="3752484" cy="282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3793" b="9793"/>
          <a:stretch/>
        </p:blipFill>
        <p:spPr>
          <a:xfrm>
            <a:off x="3616660" y="3077571"/>
            <a:ext cx="3724227" cy="378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7737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2766" y="187235"/>
            <a:ext cx="7805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kern="15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Центр художественного творчества</a:t>
            </a:r>
            <a:endParaRPr lang="ru-RU" sz="36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60861" y="925056"/>
            <a:ext cx="46311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Цветные карандаши 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</a:t>
            </a:r>
            <a:endParaRPr lang="ru-RU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Краски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акварельные 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(р)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Пластилин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восковой-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Кисти 2-х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видов-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(р)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Ножницы-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Карандаши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простые-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(новые)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Гуашь- 5шт. +(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росыпь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Стаканчики для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рисования-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Ластик-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Палитра-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 шт.(р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Ткань (лоскутки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коробка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Доски для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лепки-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Д/и «Цвета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Матрешки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пластилиновые- </a:t>
            </a:r>
            <a:endParaRPr lang="ru-RU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Трафареты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пластик-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Индюк дымковский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пластилиновый-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Картон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белый-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Картон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цветной-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30" y="1093126"/>
            <a:ext cx="7262958" cy="546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0615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99041" y="1280627"/>
            <a:ext cx="51335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19.Цветная бумага- Более 10 шт.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20.Восковые мелки- Более 10 шт.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21.Альбом для рисования- Более 10 шт.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22.Нитки (клубочки)- 1 коробка</a:t>
            </a:r>
            <a:endParaRPr lang="ru-RU" sz="20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ru-RU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23.Клеенка-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Более 10 шт.(р)</a:t>
            </a:r>
            <a:endParaRPr lang="ru-RU" sz="20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24.Рисование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красками (наглядное пособие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25.Виды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росписи (наглядное пособие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 шт.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26.Аппликация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детском саду (наглядное пособие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)-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 шт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27.Фломастеры – 2 набора (р)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85" y="410831"/>
            <a:ext cx="4637537" cy="616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232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5691" y="0"/>
            <a:ext cx="7926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kern="15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Центр физкультурной деятельности</a:t>
            </a:r>
            <a:endParaRPr lang="ru-RU" sz="36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28178" y="883272"/>
            <a:ext cx="4491101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Обруч маленький-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Обруч большой-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Мяч резиновый-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Кегли-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Мешочки для бросания-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Скакалка-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Шнур-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Шарики пластмассовые-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Мяч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теннисный-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Мяч для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боулинга-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Ленточки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палочках-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Ленты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кольцах-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Игра «Бусинки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Ортопедический коврик «Орто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Кольца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пластмассовые-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Игра «Ловишки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Папка с подвижными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играми-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Настольный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тенис-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Пластиковые мячи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шт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48" y="550701"/>
            <a:ext cx="5176263" cy="3898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238"/>
          <a:stretch/>
        </p:blipFill>
        <p:spPr>
          <a:xfrm>
            <a:off x="243909" y="4353443"/>
            <a:ext cx="2919846" cy="2449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404138" y="3929410"/>
            <a:ext cx="2468498" cy="327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815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3265" y="8760"/>
            <a:ext cx="4880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kern="15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Центр сюжетной игры</a:t>
            </a:r>
            <a:endParaRPr lang="ru-RU" sz="36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18627" y="888522"/>
            <a:ext cx="36958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«Магазин»</a:t>
            </a:r>
            <a:endParaRPr lang="ru-RU" b="1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Касса-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Весы-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 Коробка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атрибутикой-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«Поликлиника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Игра «Больничка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Халаты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врача-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Шапочка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сумка-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Коробка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атрибутикой-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«Парикмахерская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Зеркало-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Игрушка «Парикмахерская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Фартуки-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«Бабушкин сундучок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Сумки, фотоаппарат, кошельки, одежда, головные уборы, шарфы,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платки. телефоны- более 10 шт.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7" y="136476"/>
            <a:ext cx="4430709" cy="333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56" y="2040338"/>
            <a:ext cx="3805518" cy="2866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7" y="3473354"/>
            <a:ext cx="4320203" cy="3250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60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1136" y="64406"/>
            <a:ext cx="6401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kern="15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Центр игровой деятельности</a:t>
            </a:r>
            <a:endParaRPr lang="ru-RU" sz="3600" kern="15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15893" y="710737"/>
            <a:ext cx="51467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Набор «Хозяюшка»-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Кукла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Барби-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Кукла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большая-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Кукла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маленькая-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10 шт. 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Кукольный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домик-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шт.(р)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Шар –лабиринт-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Коробка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постелью-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Салфетка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декоративная-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Набор кукол с кукольной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мебелью-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Постелька для большой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кровати-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Телефон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стационарный-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Сторожевая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собака-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Набор посуды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коробке-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Гриль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едой-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Стол-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Мусорное ведро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пластик-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Набор пластмассовых фруктов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овощей-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1д/с +1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Фартук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цветной-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Полотенце махровое-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Тостерная-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Миксер-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шт.(р)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618"/>
            <a:ext cx="4434553" cy="333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14" y="3869082"/>
            <a:ext cx="3968688" cy="298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195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2868</Words>
  <Application>Microsoft Office PowerPoint</Application>
  <PresentationFormat>Широкоэкранный</PresentationFormat>
  <Paragraphs>375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SimSun</vt:lpstr>
      <vt:lpstr>Arial</vt:lpstr>
      <vt:lpstr>Calibri</vt:lpstr>
      <vt:lpstr>Calibri Light</vt:lpstr>
      <vt:lpstr>Times New Roman CYR</vt:lpstr>
      <vt:lpstr>Тема Office</vt:lpstr>
      <vt:lpstr>Развивающие уголки группы «Солнечные зайчики»</vt:lpstr>
      <vt:lpstr>Центр конструирования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Развивающие уголки группы «Солнечные зайчики»</dc:title>
  <dc:creator>RePack by Diakov</dc:creator>
  <cp:lastModifiedBy>RePack by Diakov</cp:lastModifiedBy>
  <cp:revision>26</cp:revision>
  <dcterms:created xsi:type="dcterms:W3CDTF">2022-10-07T05:48:06Z</dcterms:created>
  <dcterms:modified xsi:type="dcterms:W3CDTF">2022-10-07T15:40:30Z</dcterms:modified>
</cp:coreProperties>
</file>